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3b52fee1f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6b577c7fc4d84"/>
  </p:sldMasterIdLst>
  <p:sldIdLst>
    <p:sldId xmlns:r="http://schemas.openxmlformats.org/officeDocument/2006/relationships" id="256" r:id="Re7c00b4785ec4bb0"/>
    <p:sldId xmlns:r="http://schemas.openxmlformats.org/officeDocument/2006/relationships" id="257" r:id="R267e24dd95444292"/>
    <p:sldId xmlns:r="http://schemas.openxmlformats.org/officeDocument/2006/relationships" id="258" r:id="Radbdc3bf2cd84827"/>
    <p:sldId xmlns:r="http://schemas.openxmlformats.org/officeDocument/2006/relationships" id="259" r:id="Rff639f198d724631"/>
    <p:sldId xmlns:r="http://schemas.openxmlformats.org/officeDocument/2006/relationships" id="260" r:id="R238907fb1a0c4d11"/>
    <p:sldId xmlns:r="http://schemas.openxmlformats.org/officeDocument/2006/relationships" id="261" r:id="R32dac2296019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6b577c7fc4d84" /><Relationship Type="http://schemas.openxmlformats.org/officeDocument/2006/relationships/slide" Target="/ppt/slides/slide1.xml" Id="Re7c00b4785ec4bb0" /><Relationship Type="http://schemas.openxmlformats.org/officeDocument/2006/relationships/slide" Target="/ppt/slides/slide2.xml" Id="R267e24dd95444292" /><Relationship Type="http://schemas.openxmlformats.org/officeDocument/2006/relationships/slide" Target="/ppt/slides/slide3.xml" Id="Radbdc3bf2cd84827" /><Relationship Type="http://schemas.openxmlformats.org/officeDocument/2006/relationships/slide" Target="/ppt/slides/slide4.xml" Id="Rff639f198d724631" /><Relationship Type="http://schemas.openxmlformats.org/officeDocument/2006/relationships/slide" Target="/ppt/slides/slide5.xml" Id="R238907fb1a0c4d11" /><Relationship Type="http://schemas.openxmlformats.org/officeDocument/2006/relationships/slide" Target="/ppt/slides/slide6.xml" Id="R32dac2296019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d69771b0a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5a23b2dac47f9" /><Relationship Type="http://schemas.openxmlformats.org/officeDocument/2006/relationships/theme" Target="/ppt/slideMasters/theme/theme1.xml" Id="R7bdb1b6c828b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5a23b2dac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2fbfc9784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96722a5e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595fe6c8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f9ded9e05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38ad73a61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b212f8de9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