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46495495a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72ffc17434e31"/>
  </p:sldMasterIdLst>
  <p:sldIdLst>
    <p:sldId xmlns:r="http://schemas.openxmlformats.org/officeDocument/2006/relationships" id="256" r:id="Rd78fad7d17d8429e"/>
    <p:sldId xmlns:r="http://schemas.openxmlformats.org/officeDocument/2006/relationships" id="257" r:id="Rb46d1f5cce7f4ad7"/>
    <p:sldId xmlns:r="http://schemas.openxmlformats.org/officeDocument/2006/relationships" id="258" r:id="R7e8b041dcfc84b91"/>
    <p:sldId xmlns:r="http://schemas.openxmlformats.org/officeDocument/2006/relationships" id="259" r:id="R6a786e1fc3ad4c5e"/>
    <p:sldId xmlns:r="http://schemas.openxmlformats.org/officeDocument/2006/relationships" id="260" r:id="Rab8e1bda234a4638"/>
    <p:sldId xmlns:r="http://schemas.openxmlformats.org/officeDocument/2006/relationships" id="261" r:id="Rc07e40871fef4d57"/>
    <p:sldId xmlns:r="http://schemas.openxmlformats.org/officeDocument/2006/relationships" id="262" r:id="Ra6960cee822b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72ffc17434e31" /><Relationship Type="http://schemas.openxmlformats.org/officeDocument/2006/relationships/slide" Target="/ppt/slides/slide1.xml" Id="Rd78fad7d17d8429e" /><Relationship Type="http://schemas.openxmlformats.org/officeDocument/2006/relationships/slide" Target="/ppt/slides/slide2.xml" Id="Rb46d1f5cce7f4ad7" /><Relationship Type="http://schemas.openxmlformats.org/officeDocument/2006/relationships/slide" Target="/ppt/slides/slide3.xml" Id="R7e8b041dcfc84b91" /><Relationship Type="http://schemas.openxmlformats.org/officeDocument/2006/relationships/slide" Target="/ppt/slides/slide4.xml" Id="R6a786e1fc3ad4c5e" /><Relationship Type="http://schemas.openxmlformats.org/officeDocument/2006/relationships/slide" Target="/ppt/slides/slide5.xml" Id="Rab8e1bda234a4638" /><Relationship Type="http://schemas.openxmlformats.org/officeDocument/2006/relationships/slide" Target="/ppt/slides/slide6.xml" Id="Rc07e40871fef4d57" /><Relationship Type="http://schemas.openxmlformats.org/officeDocument/2006/relationships/slide" Target="/ppt/slides/slide7.xml" Id="Ra6960cee822b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96d92deff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a87f8deac4ffb" /><Relationship Type="http://schemas.openxmlformats.org/officeDocument/2006/relationships/theme" Target="/ppt/slideMasters/theme/theme1.xml" Id="R6cba8f3ccc83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a87f8deac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f93dcee3e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899c5c80b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bf7ca1e3b49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7228bfce5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fb419f3824f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05f03cf74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30be55ef2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BIRGITTE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KRISTINE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KNUT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LIV B RINGSTAD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