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f35ca2f0e241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26a386eb124169"/>
  </p:sldMasterIdLst>
  <p:sldIdLst>
    <p:sldId xmlns:r="http://schemas.openxmlformats.org/officeDocument/2006/relationships" id="256" r:id="Rf42cc87e60914857"/>
    <p:sldId xmlns:r="http://schemas.openxmlformats.org/officeDocument/2006/relationships" id="257" r:id="Rfdeb16cae0594c9a"/>
    <p:sldId xmlns:r="http://schemas.openxmlformats.org/officeDocument/2006/relationships" id="258" r:id="R10bea3009f1542f1"/>
    <p:sldId xmlns:r="http://schemas.openxmlformats.org/officeDocument/2006/relationships" id="259" r:id="R4e4c9d19f0ad40b7"/>
    <p:sldId xmlns:r="http://schemas.openxmlformats.org/officeDocument/2006/relationships" id="260" r:id="Rcf836ee3dd8a4a36"/>
    <p:sldId xmlns:r="http://schemas.openxmlformats.org/officeDocument/2006/relationships" id="261" r:id="Re356b5006a0349d7"/>
    <p:sldId xmlns:r="http://schemas.openxmlformats.org/officeDocument/2006/relationships" id="262" r:id="R67c5079eeff240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6a386eb124169" /><Relationship Type="http://schemas.openxmlformats.org/officeDocument/2006/relationships/slide" Target="/ppt/slides/slide1.xml" Id="Rf42cc87e60914857" /><Relationship Type="http://schemas.openxmlformats.org/officeDocument/2006/relationships/slide" Target="/ppt/slides/slide2.xml" Id="Rfdeb16cae0594c9a" /><Relationship Type="http://schemas.openxmlformats.org/officeDocument/2006/relationships/slide" Target="/ppt/slides/slide3.xml" Id="R10bea3009f1542f1" /><Relationship Type="http://schemas.openxmlformats.org/officeDocument/2006/relationships/slide" Target="/ppt/slides/slide4.xml" Id="R4e4c9d19f0ad40b7" /><Relationship Type="http://schemas.openxmlformats.org/officeDocument/2006/relationships/slide" Target="/ppt/slides/slide5.xml" Id="Rcf836ee3dd8a4a36" /><Relationship Type="http://schemas.openxmlformats.org/officeDocument/2006/relationships/slide" Target="/ppt/slides/slide6.xml" Id="Re356b5006a0349d7" /><Relationship Type="http://schemas.openxmlformats.org/officeDocument/2006/relationships/slide" Target="/ppt/slides/slide7.xml" Id="R67c5079eeff240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1938a9df642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32241e5da48cf" /><Relationship Type="http://schemas.openxmlformats.org/officeDocument/2006/relationships/theme" Target="/ppt/slideMasters/theme/theme1.xml" Id="R13f34653a70546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d32241e5da48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771107df14c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0f486949740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09332077940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da9ea17b54f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a4d615dca42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fade4f81645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3b23f4d864e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GRAND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GRAND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59 575 237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−4 319 540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−3 484 393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15 683 647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33 379 728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Augusts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77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kongsberg@strawberry.no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885 225 462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