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65ed1cc1f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657cab18b947c4"/>
  </p:sldMasterIdLst>
  <p:sldIdLst>
    <p:sldId xmlns:r="http://schemas.openxmlformats.org/officeDocument/2006/relationships" id="256" r:id="R648fac1a332447e0"/>
    <p:sldId xmlns:r="http://schemas.openxmlformats.org/officeDocument/2006/relationships" id="257" r:id="R18d10f3dc7a94ce7"/>
    <p:sldId xmlns:r="http://schemas.openxmlformats.org/officeDocument/2006/relationships" id="258" r:id="Rce187758f3e24e80"/>
    <p:sldId xmlns:r="http://schemas.openxmlformats.org/officeDocument/2006/relationships" id="259" r:id="R7bd5ecc2554e4832"/>
    <p:sldId xmlns:r="http://schemas.openxmlformats.org/officeDocument/2006/relationships" id="260" r:id="Rdcad9e5e2bd4429f"/>
    <p:sldId xmlns:r="http://schemas.openxmlformats.org/officeDocument/2006/relationships" id="261" r:id="R12d2d6c01616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57cab18b947c4" /><Relationship Type="http://schemas.openxmlformats.org/officeDocument/2006/relationships/slide" Target="/ppt/slides/slide1.xml" Id="R648fac1a332447e0" /><Relationship Type="http://schemas.openxmlformats.org/officeDocument/2006/relationships/slide" Target="/ppt/slides/slide2.xml" Id="R18d10f3dc7a94ce7" /><Relationship Type="http://schemas.openxmlformats.org/officeDocument/2006/relationships/slide" Target="/ppt/slides/slide3.xml" Id="Rce187758f3e24e80" /><Relationship Type="http://schemas.openxmlformats.org/officeDocument/2006/relationships/slide" Target="/ppt/slides/slide4.xml" Id="R7bd5ecc2554e4832" /><Relationship Type="http://schemas.openxmlformats.org/officeDocument/2006/relationships/slide" Target="/ppt/slides/slide5.xml" Id="Rdcad9e5e2bd4429f" /><Relationship Type="http://schemas.openxmlformats.org/officeDocument/2006/relationships/slide" Target="/ppt/slides/slide6.xml" Id="R12d2d6c01616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49149ebd0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4e1e628ab412d" /><Relationship Type="http://schemas.openxmlformats.org/officeDocument/2006/relationships/theme" Target="/ppt/slideMasters/theme/theme1.xml" Id="R820eee054395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4e1e628ab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c2864439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4109f57ad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96edf134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59c0da53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b78a3c39e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d279c91e7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TOM LIE STATSAUTORISERT REVISOR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LIE STATSAUTORISERT REVISOR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ole.tom@lierevisjon.no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885 993 362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TOM LIE STATSAUTORISERT REVISOR</a:t>
            </a:r>
          </a:p>
        </p:txBody>
      </p:sp>
    </p:spTree>
  </p:cSld>
  <p:clrMapOvr>
    <a:masterClrMapping xmlns:a="http://schemas.openxmlformats.org/drawingml/2006/main"/>
  </p:clrMapOvr>
</p:sld>
</file>