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ec33352aa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161fbd2d141e6"/>
  </p:sldMasterIdLst>
  <p:sldIdLst>
    <p:sldId xmlns:r="http://schemas.openxmlformats.org/officeDocument/2006/relationships" id="256" r:id="Rb73e3f2aa8784f81"/>
    <p:sldId xmlns:r="http://schemas.openxmlformats.org/officeDocument/2006/relationships" id="257" r:id="R5f004494708f4de1"/>
    <p:sldId xmlns:r="http://schemas.openxmlformats.org/officeDocument/2006/relationships" id="258" r:id="Re04112dc11df4a3a"/>
    <p:sldId xmlns:r="http://schemas.openxmlformats.org/officeDocument/2006/relationships" id="259" r:id="R0bc8c87e725e4f4e"/>
    <p:sldId xmlns:r="http://schemas.openxmlformats.org/officeDocument/2006/relationships" id="260" r:id="R51db24643f854e71"/>
    <p:sldId xmlns:r="http://schemas.openxmlformats.org/officeDocument/2006/relationships" id="261" r:id="R1e5f2859b6d548e3"/>
    <p:sldId xmlns:r="http://schemas.openxmlformats.org/officeDocument/2006/relationships" id="262" r:id="R4fc56766027a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161fbd2d141e6" /><Relationship Type="http://schemas.openxmlformats.org/officeDocument/2006/relationships/slide" Target="/ppt/slides/slide1.xml" Id="Rb73e3f2aa8784f81" /><Relationship Type="http://schemas.openxmlformats.org/officeDocument/2006/relationships/slide" Target="/ppt/slides/slide2.xml" Id="R5f004494708f4de1" /><Relationship Type="http://schemas.openxmlformats.org/officeDocument/2006/relationships/slide" Target="/ppt/slides/slide3.xml" Id="Re04112dc11df4a3a" /><Relationship Type="http://schemas.openxmlformats.org/officeDocument/2006/relationships/slide" Target="/ppt/slides/slide4.xml" Id="R0bc8c87e725e4f4e" /><Relationship Type="http://schemas.openxmlformats.org/officeDocument/2006/relationships/slide" Target="/ppt/slides/slide5.xml" Id="R51db24643f854e71" /><Relationship Type="http://schemas.openxmlformats.org/officeDocument/2006/relationships/slide" Target="/ppt/slides/slide6.xml" Id="R1e5f2859b6d548e3" /><Relationship Type="http://schemas.openxmlformats.org/officeDocument/2006/relationships/slide" Target="/ppt/slides/slide7.xml" Id="R4fc56766027a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dbf132a1b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fc8631a9404d" /><Relationship Type="http://schemas.openxmlformats.org/officeDocument/2006/relationships/theme" Target="/ppt/slideMasters/theme/theme1.xml" Id="Rfe86db064568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8fc8631a9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8d1baffdc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ee0030b1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f95ed4b15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6d1fe17a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1fc796cb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015394b994b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7da25302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KAPITAL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323 313 190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324 118 355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NILS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886 333 242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