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2dec0661d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61de4c331413a"/>
  </p:sldMasterIdLst>
  <p:sldIdLst>
    <p:sldId xmlns:r="http://schemas.openxmlformats.org/officeDocument/2006/relationships" id="256" r:id="R9e98d04742594027"/>
    <p:sldId xmlns:r="http://schemas.openxmlformats.org/officeDocument/2006/relationships" id="257" r:id="R5531d1b6bab64258"/>
    <p:sldId xmlns:r="http://schemas.openxmlformats.org/officeDocument/2006/relationships" id="258" r:id="R77d166def63843d6"/>
    <p:sldId xmlns:r="http://schemas.openxmlformats.org/officeDocument/2006/relationships" id="259" r:id="Re232407ad68b4138"/>
    <p:sldId xmlns:r="http://schemas.openxmlformats.org/officeDocument/2006/relationships" id="260" r:id="R69d69330442a477c"/>
    <p:sldId xmlns:r="http://schemas.openxmlformats.org/officeDocument/2006/relationships" id="261" r:id="R520bd156e3334937"/>
    <p:sldId xmlns:r="http://schemas.openxmlformats.org/officeDocument/2006/relationships" id="262" r:id="R908105223c22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61de4c331413a" /><Relationship Type="http://schemas.openxmlformats.org/officeDocument/2006/relationships/slide" Target="/ppt/slides/slide1.xml" Id="R9e98d04742594027" /><Relationship Type="http://schemas.openxmlformats.org/officeDocument/2006/relationships/slide" Target="/ppt/slides/slide2.xml" Id="R5531d1b6bab64258" /><Relationship Type="http://schemas.openxmlformats.org/officeDocument/2006/relationships/slide" Target="/ppt/slides/slide3.xml" Id="R77d166def63843d6" /><Relationship Type="http://schemas.openxmlformats.org/officeDocument/2006/relationships/slide" Target="/ppt/slides/slide4.xml" Id="Re232407ad68b4138" /><Relationship Type="http://schemas.openxmlformats.org/officeDocument/2006/relationships/slide" Target="/ppt/slides/slide5.xml" Id="R69d69330442a477c" /><Relationship Type="http://schemas.openxmlformats.org/officeDocument/2006/relationships/slide" Target="/ppt/slides/slide6.xml" Id="R520bd156e3334937" /><Relationship Type="http://schemas.openxmlformats.org/officeDocument/2006/relationships/slide" Target="/ppt/slides/slide7.xml" Id="R908105223c22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2f14c192f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3405632e45fb" /><Relationship Type="http://schemas.openxmlformats.org/officeDocument/2006/relationships/theme" Target="/ppt/slideMasters/theme/theme1.xml" Id="Re03c27c516a7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43405632e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84b5ecf8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363d5c0b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5a35d562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becc700ef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815a7fe3d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95ebc4e4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a315fda7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 –  68,2 %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UBS AG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TVENGE TORSTEIN INGVALD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886 581 432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