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fb1b74a9824f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92c4cfef1141fb"/>
  </p:sldMasterIdLst>
  <p:sldIdLst>
    <p:sldId xmlns:r="http://schemas.openxmlformats.org/officeDocument/2006/relationships" id="256" r:id="R200a9be765b04e85"/>
    <p:sldId xmlns:r="http://schemas.openxmlformats.org/officeDocument/2006/relationships" id="257" r:id="Rfc02bd3f87bc4e8d"/>
    <p:sldId xmlns:r="http://schemas.openxmlformats.org/officeDocument/2006/relationships" id="258" r:id="R85c0d521c87d4b13"/>
    <p:sldId xmlns:r="http://schemas.openxmlformats.org/officeDocument/2006/relationships" id="259" r:id="R9e2f10b2ef144f28"/>
    <p:sldId xmlns:r="http://schemas.openxmlformats.org/officeDocument/2006/relationships" id="260" r:id="R4a1dab69e73c48f8"/>
    <p:sldId xmlns:r="http://schemas.openxmlformats.org/officeDocument/2006/relationships" id="261" r:id="R9ad3efa404eb4e2c"/>
    <p:sldId xmlns:r="http://schemas.openxmlformats.org/officeDocument/2006/relationships" id="262" r:id="R0a80f378656f4a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92c4cfef1141fb" /><Relationship Type="http://schemas.openxmlformats.org/officeDocument/2006/relationships/slide" Target="/ppt/slides/slide1.xml" Id="R200a9be765b04e85" /><Relationship Type="http://schemas.openxmlformats.org/officeDocument/2006/relationships/slide" Target="/ppt/slides/slide2.xml" Id="Rfc02bd3f87bc4e8d" /><Relationship Type="http://schemas.openxmlformats.org/officeDocument/2006/relationships/slide" Target="/ppt/slides/slide3.xml" Id="R85c0d521c87d4b13" /><Relationship Type="http://schemas.openxmlformats.org/officeDocument/2006/relationships/slide" Target="/ppt/slides/slide4.xml" Id="R9e2f10b2ef144f28" /><Relationship Type="http://schemas.openxmlformats.org/officeDocument/2006/relationships/slide" Target="/ppt/slides/slide5.xml" Id="R4a1dab69e73c48f8" /><Relationship Type="http://schemas.openxmlformats.org/officeDocument/2006/relationships/slide" Target="/ppt/slides/slide6.xml" Id="R9ad3efa404eb4e2c" /><Relationship Type="http://schemas.openxmlformats.org/officeDocument/2006/relationships/slide" Target="/ppt/slides/slide7.xml" Id="R0a80f378656f4a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8eebd588040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808d9958f4185" /><Relationship Type="http://schemas.openxmlformats.org/officeDocument/2006/relationships/theme" Target="/ppt/slideMasters/theme/theme1.xml" Id="Rfcf9d22518ce4d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1808d9958f41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bdbb3213f4f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23b98263b44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44a5e0f9b41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64e99396744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3fac8729647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faaa791c044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b6025b1ea43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STEINBAKK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STEINBAKK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5 522 284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6 100 918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STEINBAKK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52C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leif@steinbakkrevisjon.no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887 324 832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