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64b3067eb142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06f75d5a684eea"/>
  </p:sldMasterIdLst>
  <p:sldIdLst>
    <p:sldId xmlns:r="http://schemas.openxmlformats.org/officeDocument/2006/relationships" id="256" r:id="Reb7db9bafd614e93"/>
    <p:sldId xmlns:r="http://schemas.openxmlformats.org/officeDocument/2006/relationships" id="257" r:id="R782a1c11713b410b"/>
    <p:sldId xmlns:r="http://schemas.openxmlformats.org/officeDocument/2006/relationships" id="258" r:id="Rc8b57c2bbc6f44aa"/>
    <p:sldId xmlns:r="http://schemas.openxmlformats.org/officeDocument/2006/relationships" id="259" r:id="Rad99c68571b5447b"/>
    <p:sldId xmlns:r="http://schemas.openxmlformats.org/officeDocument/2006/relationships" id="260" r:id="Rba4addeb1cfb40a8"/>
    <p:sldId xmlns:r="http://schemas.openxmlformats.org/officeDocument/2006/relationships" id="261" r:id="Rd0c178d6d02a4be1"/>
    <p:sldId xmlns:r="http://schemas.openxmlformats.org/officeDocument/2006/relationships" id="262" r:id="R30c8c165519247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06f75d5a684eea" /><Relationship Type="http://schemas.openxmlformats.org/officeDocument/2006/relationships/slide" Target="/ppt/slides/slide1.xml" Id="Reb7db9bafd614e93" /><Relationship Type="http://schemas.openxmlformats.org/officeDocument/2006/relationships/slide" Target="/ppt/slides/slide2.xml" Id="R782a1c11713b410b" /><Relationship Type="http://schemas.openxmlformats.org/officeDocument/2006/relationships/slide" Target="/ppt/slides/slide3.xml" Id="Rc8b57c2bbc6f44aa" /><Relationship Type="http://schemas.openxmlformats.org/officeDocument/2006/relationships/slide" Target="/ppt/slides/slide4.xml" Id="Rad99c68571b5447b" /><Relationship Type="http://schemas.openxmlformats.org/officeDocument/2006/relationships/slide" Target="/ppt/slides/slide5.xml" Id="Rba4addeb1cfb40a8" /><Relationship Type="http://schemas.openxmlformats.org/officeDocument/2006/relationships/slide" Target="/ppt/slides/slide6.xml" Id="Rd0c178d6d02a4be1" /><Relationship Type="http://schemas.openxmlformats.org/officeDocument/2006/relationships/slide" Target="/ppt/slides/slide7.xml" Id="R30c8c165519247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587c13e674d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6a753bf4b40ec" /><Relationship Type="http://schemas.openxmlformats.org/officeDocument/2006/relationships/theme" Target="/ppt/slideMasters/theme/theme1.xml" Id="Re0f84ebaae9444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66a753bf4b40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0493b968e42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e154a210045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30523ea3c49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de663ea3343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4caf5951f45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e3e59f3c84d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d0c7658f644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EMKAY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EMKAY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19 742 375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148 443 523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148 513 057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MUNTHE TRYGVE PREBEN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887 544 972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EMKAY INVEST AS</a:t>
            </a:r>
          </a:p>
        </p:txBody>
      </p:sp>
    </p:spTree>
  </p:cSld>
  <p:clrMapOvr>
    <a:masterClrMapping xmlns:a="http://schemas.openxmlformats.org/drawingml/2006/main"/>
  </p:clrMapOvr>
</p:sld>
</file>