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1cc70d8ea49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deab6659bf44f4"/>
  </p:sldMasterIdLst>
  <p:sldIdLst>
    <p:sldId xmlns:r="http://schemas.openxmlformats.org/officeDocument/2006/relationships" id="256" r:id="R8934a3d9538e499e"/>
    <p:sldId xmlns:r="http://schemas.openxmlformats.org/officeDocument/2006/relationships" id="257" r:id="R13a3eed95416482a"/>
    <p:sldId xmlns:r="http://schemas.openxmlformats.org/officeDocument/2006/relationships" id="258" r:id="R821b8038910349b5"/>
    <p:sldId xmlns:r="http://schemas.openxmlformats.org/officeDocument/2006/relationships" id="259" r:id="R5e68520c83c74139"/>
    <p:sldId xmlns:r="http://schemas.openxmlformats.org/officeDocument/2006/relationships" id="260" r:id="Rb6d10ceb9c084fda"/>
    <p:sldId xmlns:r="http://schemas.openxmlformats.org/officeDocument/2006/relationships" id="261" r:id="Rba5bcf56b66f4a31"/>
    <p:sldId xmlns:r="http://schemas.openxmlformats.org/officeDocument/2006/relationships" id="262" r:id="R28cb31245240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eab6659bf44f4" /><Relationship Type="http://schemas.openxmlformats.org/officeDocument/2006/relationships/slide" Target="/ppt/slides/slide1.xml" Id="R8934a3d9538e499e" /><Relationship Type="http://schemas.openxmlformats.org/officeDocument/2006/relationships/slide" Target="/ppt/slides/slide2.xml" Id="R13a3eed95416482a" /><Relationship Type="http://schemas.openxmlformats.org/officeDocument/2006/relationships/slide" Target="/ppt/slides/slide3.xml" Id="R821b8038910349b5" /><Relationship Type="http://schemas.openxmlformats.org/officeDocument/2006/relationships/slide" Target="/ppt/slides/slide4.xml" Id="R5e68520c83c74139" /><Relationship Type="http://schemas.openxmlformats.org/officeDocument/2006/relationships/slide" Target="/ppt/slides/slide5.xml" Id="Rb6d10ceb9c084fda" /><Relationship Type="http://schemas.openxmlformats.org/officeDocument/2006/relationships/slide" Target="/ppt/slides/slide6.xml" Id="Rba5bcf56b66f4a31" /><Relationship Type="http://schemas.openxmlformats.org/officeDocument/2006/relationships/slide" Target="/ppt/slides/slide7.xml" Id="R28cb31245240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dab4e111949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0f35117a7457b" /><Relationship Type="http://schemas.openxmlformats.org/officeDocument/2006/relationships/theme" Target="/ppt/slideMasters/theme/theme1.xml" Id="R890f108c5a6e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0f35117a7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40ecf8cbe4b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390efc3d1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4c2e8631340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9931c18ae4b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6bf8dec9247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95a4ce00246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006891d2e40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FLORABAKKEN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FLORABAKKEN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20 348 343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66 933 380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83 734 170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HENRIK SYVERSEN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888 016 732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