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72fbf3b30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64b7888614d66"/>
  </p:sldMasterIdLst>
  <p:sldIdLst>
    <p:sldId xmlns:r="http://schemas.openxmlformats.org/officeDocument/2006/relationships" id="256" r:id="Rdd6d3ef1b9744be3"/>
    <p:sldId xmlns:r="http://schemas.openxmlformats.org/officeDocument/2006/relationships" id="257" r:id="R06f771458fd045bb"/>
    <p:sldId xmlns:r="http://schemas.openxmlformats.org/officeDocument/2006/relationships" id="258" r:id="Rc5ec84473e7f46bc"/>
    <p:sldId xmlns:r="http://schemas.openxmlformats.org/officeDocument/2006/relationships" id="259" r:id="R2617855f3c784f80"/>
    <p:sldId xmlns:r="http://schemas.openxmlformats.org/officeDocument/2006/relationships" id="260" r:id="R4e9cbf69e6e14596"/>
    <p:sldId xmlns:r="http://schemas.openxmlformats.org/officeDocument/2006/relationships" id="261" r:id="Re85482b9a98e4d4f"/>
    <p:sldId xmlns:r="http://schemas.openxmlformats.org/officeDocument/2006/relationships" id="262" r:id="R4d60dae84b20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64b7888614d66" /><Relationship Type="http://schemas.openxmlformats.org/officeDocument/2006/relationships/slide" Target="/ppt/slides/slide1.xml" Id="Rdd6d3ef1b9744be3" /><Relationship Type="http://schemas.openxmlformats.org/officeDocument/2006/relationships/slide" Target="/ppt/slides/slide2.xml" Id="R06f771458fd045bb" /><Relationship Type="http://schemas.openxmlformats.org/officeDocument/2006/relationships/slide" Target="/ppt/slides/slide3.xml" Id="Rc5ec84473e7f46bc" /><Relationship Type="http://schemas.openxmlformats.org/officeDocument/2006/relationships/slide" Target="/ppt/slides/slide4.xml" Id="R2617855f3c784f80" /><Relationship Type="http://schemas.openxmlformats.org/officeDocument/2006/relationships/slide" Target="/ppt/slides/slide5.xml" Id="R4e9cbf69e6e14596" /><Relationship Type="http://schemas.openxmlformats.org/officeDocument/2006/relationships/slide" Target="/ppt/slides/slide6.xml" Id="Re85482b9a98e4d4f" /><Relationship Type="http://schemas.openxmlformats.org/officeDocument/2006/relationships/slide" Target="/ppt/slides/slide7.xml" Id="R4d60dae84b20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c0c7af62a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8a2048e6448c4" /><Relationship Type="http://schemas.openxmlformats.org/officeDocument/2006/relationships/theme" Target="/ppt/slideMasters/theme/theme1.xml" Id="R0be5e7229455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58a2048e6448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afcd120c1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e72ecaf4f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7f94a444c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546709b5645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fe644a77d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d27ee96ec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7b11023e7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