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e66a387c0c4b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6f79cf124b4469"/>
  </p:sldMasterIdLst>
  <p:sldIdLst>
    <p:sldId xmlns:r="http://schemas.openxmlformats.org/officeDocument/2006/relationships" id="256" r:id="R95fac8d3f1934d04"/>
    <p:sldId xmlns:r="http://schemas.openxmlformats.org/officeDocument/2006/relationships" id="257" r:id="R6946a679d9434d49"/>
    <p:sldId xmlns:r="http://schemas.openxmlformats.org/officeDocument/2006/relationships" id="258" r:id="Rd9a8c48c84434e06"/>
    <p:sldId xmlns:r="http://schemas.openxmlformats.org/officeDocument/2006/relationships" id="259" r:id="Ra2108f0ab8414031"/>
    <p:sldId xmlns:r="http://schemas.openxmlformats.org/officeDocument/2006/relationships" id="260" r:id="R530ef0eb63954233"/>
    <p:sldId xmlns:r="http://schemas.openxmlformats.org/officeDocument/2006/relationships" id="261" r:id="R9cc0267d80f544b7"/>
    <p:sldId xmlns:r="http://schemas.openxmlformats.org/officeDocument/2006/relationships" id="262" r:id="R4f2858972ec540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f79cf124b4469" /><Relationship Type="http://schemas.openxmlformats.org/officeDocument/2006/relationships/slide" Target="/ppt/slides/slide1.xml" Id="R95fac8d3f1934d04" /><Relationship Type="http://schemas.openxmlformats.org/officeDocument/2006/relationships/slide" Target="/ppt/slides/slide2.xml" Id="R6946a679d9434d49" /><Relationship Type="http://schemas.openxmlformats.org/officeDocument/2006/relationships/slide" Target="/ppt/slides/slide3.xml" Id="Rd9a8c48c84434e06" /><Relationship Type="http://schemas.openxmlformats.org/officeDocument/2006/relationships/slide" Target="/ppt/slides/slide4.xml" Id="Ra2108f0ab8414031" /><Relationship Type="http://schemas.openxmlformats.org/officeDocument/2006/relationships/slide" Target="/ppt/slides/slide5.xml" Id="R530ef0eb63954233" /><Relationship Type="http://schemas.openxmlformats.org/officeDocument/2006/relationships/slide" Target="/ppt/slides/slide6.xml" Id="R9cc0267d80f544b7" /><Relationship Type="http://schemas.openxmlformats.org/officeDocument/2006/relationships/slide" Target="/ppt/slides/slide7.xml" Id="R4f2858972ec540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72e6ce551f41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1ae0b4d5e4c46" /><Relationship Type="http://schemas.openxmlformats.org/officeDocument/2006/relationships/theme" Target="/ppt/slideMasters/theme/theme1.xml" Id="R23a4ebbda4dd4c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d1ae0b4d5e4c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f78177cd14d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17ac4234746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18a4bc1ae4d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db678ee5046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d1d040d404f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198385b2347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612642c494c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FINDAL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FINDAL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10 624 238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−10 220 818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3 548 728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ABCHUS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888 106 952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