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4f65e030af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d887ddc35484a"/>
  </p:sldMasterIdLst>
  <p:sldIdLst>
    <p:sldId xmlns:r="http://schemas.openxmlformats.org/officeDocument/2006/relationships" id="256" r:id="R01839fd9c3ef4e1d"/>
    <p:sldId xmlns:r="http://schemas.openxmlformats.org/officeDocument/2006/relationships" id="257" r:id="R5552e4a0c9d84b5e"/>
    <p:sldId xmlns:r="http://schemas.openxmlformats.org/officeDocument/2006/relationships" id="258" r:id="Ra4e611ac0e10473d"/>
    <p:sldId xmlns:r="http://schemas.openxmlformats.org/officeDocument/2006/relationships" id="259" r:id="R8f77a16e0e2f42a5"/>
    <p:sldId xmlns:r="http://schemas.openxmlformats.org/officeDocument/2006/relationships" id="260" r:id="Rae2e1954d3fc42c8"/>
    <p:sldId xmlns:r="http://schemas.openxmlformats.org/officeDocument/2006/relationships" id="261" r:id="R1af5808d298f474a"/>
    <p:sldId xmlns:r="http://schemas.openxmlformats.org/officeDocument/2006/relationships" id="262" r:id="Rf9fbb81f8580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d887ddc35484a" /><Relationship Type="http://schemas.openxmlformats.org/officeDocument/2006/relationships/slide" Target="/ppt/slides/slide1.xml" Id="R01839fd9c3ef4e1d" /><Relationship Type="http://schemas.openxmlformats.org/officeDocument/2006/relationships/slide" Target="/ppt/slides/slide2.xml" Id="R5552e4a0c9d84b5e" /><Relationship Type="http://schemas.openxmlformats.org/officeDocument/2006/relationships/slide" Target="/ppt/slides/slide3.xml" Id="Ra4e611ac0e10473d" /><Relationship Type="http://schemas.openxmlformats.org/officeDocument/2006/relationships/slide" Target="/ppt/slides/slide4.xml" Id="R8f77a16e0e2f42a5" /><Relationship Type="http://schemas.openxmlformats.org/officeDocument/2006/relationships/slide" Target="/ppt/slides/slide5.xml" Id="Rae2e1954d3fc42c8" /><Relationship Type="http://schemas.openxmlformats.org/officeDocument/2006/relationships/slide" Target="/ppt/slides/slide6.xml" Id="R1af5808d298f474a" /><Relationship Type="http://schemas.openxmlformats.org/officeDocument/2006/relationships/slide" Target="/ppt/slides/slide7.xml" Id="Rf9fbb81f8580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d73e1901d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44a05e75841ba" /><Relationship Type="http://schemas.openxmlformats.org/officeDocument/2006/relationships/theme" Target="/ppt/slideMasters/theme/theme1.xml" Id="Ra425f998385f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144a05e758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2b4af1d5c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58b10bc0d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cded13504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c0334e8ec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e00af5e18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9e2005039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62668117a48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HOTELL AS ble etablert [år] og holder til i Solvorn.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26 428 201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60 814 837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OLE-HENRIK NITTER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Solvornvegen 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6879 Solvorn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888 241 752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