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d6e611c44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6094f66d64df6"/>
  </p:sldMasterIdLst>
  <p:sldIdLst>
    <p:sldId xmlns:r="http://schemas.openxmlformats.org/officeDocument/2006/relationships" id="256" r:id="R2e7009ce7c0847d8"/>
    <p:sldId xmlns:r="http://schemas.openxmlformats.org/officeDocument/2006/relationships" id="257" r:id="Re25452ba51484448"/>
    <p:sldId xmlns:r="http://schemas.openxmlformats.org/officeDocument/2006/relationships" id="258" r:id="Radf33d539a3246e1"/>
    <p:sldId xmlns:r="http://schemas.openxmlformats.org/officeDocument/2006/relationships" id="259" r:id="R28461e1747c84132"/>
    <p:sldId xmlns:r="http://schemas.openxmlformats.org/officeDocument/2006/relationships" id="260" r:id="R1c8db5978e1a4ba4"/>
    <p:sldId xmlns:r="http://schemas.openxmlformats.org/officeDocument/2006/relationships" id="261" r:id="R9ffce7e8922d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6094f66d64df6" /><Relationship Type="http://schemas.openxmlformats.org/officeDocument/2006/relationships/slide" Target="/ppt/slides/slide1.xml" Id="R2e7009ce7c0847d8" /><Relationship Type="http://schemas.openxmlformats.org/officeDocument/2006/relationships/slide" Target="/ppt/slides/slide2.xml" Id="Re25452ba51484448" /><Relationship Type="http://schemas.openxmlformats.org/officeDocument/2006/relationships/slide" Target="/ppt/slides/slide3.xml" Id="Radf33d539a3246e1" /><Relationship Type="http://schemas.openxmlformats.org/officeDocument/2006/relationships/slide" Target="/ppt/slides/slide4.xml" Id="R28461e1747c84132" /><Relationship Type="http://schemas.openxmlformats.org/officeDocument/2006/relationships/slide" Target="/ppt/slides/slide5.xml" Id="R1c8db5978e1a4ba4" /><Relationship Type="http://schemas.openxmlformats.org/officeDocument/2006/relationships/slide" Target="/ppt/slides/slide6.xml" Id="R9ffce7e8922d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83e2bc28a48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ddf0c64774a15" /><Relationship Type="http://schemas.openxmlformats.org/officeDocument/2006/relationships/theme" Target="/ppt/slideMasters/theme/theme1.xml" Id="R7491d20d57e448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ddf0c6477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641bb090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a29fb847248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3d2a94d6b44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0661821744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57c80f75f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fec5809db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Rute 527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888 706 992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