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1eeef9a24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37570ac454ddd"/>
  </p:sldMasterIdLst>
  <p:sldIdLst>
    <p:sldId xmlns:r="http://schemas.openxmlformats.org/officeDocument/2006/relationships" id="256" r:id="Ra478e971e0f44b67"/>
    <p:sldId xmlns:r="http://schemas.openxmlformats.org/officeDocument/2006/relationships" id="257" r:id="R428cb8d7bbea428f"/>
    <p:sldId xmlns:r="http://schemas.openxmlformats.org/officeDocument/2006/relationships" id="258" r:id="Rd5835dcd175e4f89"/>
    <p:sldId xmlns:r="http://schemas.openxmlformats.org/officeDocument/2006/relationships" id="259" r:id="Rf3a70c1efca9488c"/>
    <p:sldId xmlns:r="http://schemas.openxmlformats.org/officeDocument/2006/relationships" id="260" r:id="Rf38d62b6e1274e84"/>
    <p:sldId xmlns:r="http://schemas.openxmlformats.org/officeDocument/2006/relationships" id="261" r:id="Rdfffc140b6424fae"/>
    <p:sldId xmlns:r="http://schemas.openxmlformats.org/officeDocument/2006/relationships" id="262" r:id="R3d3765d12c5e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37570ac454ddd" /><Relationship Type="http://schemas.openxmlformats.org/officeDocument/2006/relationships/slide" Target="/ppt/slides/slide1.xml" Id="Ra478e971e0f44b67" /><Relationship Type="http://schemas.openxmlformats.org/officeDocument/2006/relationships/slide" Target="/ppt/slides/slide2.xml" Id="R428cb8d7bbea428f" /><Relationship Type="http://schemas.openxmlformats.org/officeDocument/2006/relationships/slide" Target="/ppt/slides/slide3.xml" Id="Rd5835dcd175e4f89" /><Relationship Type="http://schemas.openxmlformats.org/officeDocument/2006/relationships/slide" Target="/ppt/slides/slide4.xml" Id="Rf3a70c1efca9488c" /><Relationship Type="http://schemas.openxmlformats.org/officeDocument/2006/relationships/slide" Target="/ppt/slides/slide5.xml" Id="Rf38d62b6e1274e84" /><Relationship Type="http://schemas.openxmlformats.org/officeDocument/2006/relationships/slide" Target="/ppt/slides/slide6.xml" Id="Rdfffc140b6424fae" /><Relationship Type="http://schemas.openxmlformats.org/officeDocument/2006/relationships/slide" Target="/ppt/slides/slide7.xml" Id="R3d3765d12c5e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2a2f5d6b6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be59163574d0d" /><Relationship Type="http://schemas.openxmlformats.org/officeDocument/2006/relationships/theme" Target="/ppt/slideMasters/theme/theme1.xml" Id="R88511f8337bb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be5916357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75190fe2b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f69947af9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9f16788d243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0612fd7f64d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78ba0e9844b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fd10c6d4a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498f2a3d4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54 584 702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HEGE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