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4050d067d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0138fcb8a46c2"/>
  </p:sldMasterIdLst>
  <p:sldIdLst>
    <p:sldId xmlns:r="http://schemas.openxmlformats.org/officeDocument/2006/relationships" id="256" r:id="R873ac9f480254053"/>
    <p:sldId xmlns:r="http://schemas.openxmlformats.org/officeDocument/2006/relationships" id="257" r:id="Rd022633be90641e8"/>
    <p:sldId xmlns:r="http://schemas.openxmlformats.org/officeDocument/2006/relationships" id="258" r:id="Rd54330d86a27426d"/>
    <p:sldId xmlns:r="http://schemas.openxmlformats.org/officeDocument/2006/relationships" id="259" r:id="R66bf41c8ccba4860"/>
    <p:sldId xmlns:r="http://schemas.openxmlformats.org/officeDocument/2006/relationships" id="260" r:id="R7975d82d53cd4831"/>
    <p:sldId xmlns:r="http://schemas.openxmlformats.org/officeDocument/2006/relationships" id="261" r:id="Rbcccba6333c44e1f"/>
    <p:sldId xmlns:r="http://schemas.openxmlformats.org/officeDocument/2006/relationships" id="262" r:id="Ra87d660407d8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0138fcb8a46c2" /><Relationship Type="http://schemas.openxmlformats.org/officeDocument/2006/relationships/slide" Target="/ppt/slides/slide1.xml" Id="R873ac9f480254053" /><Relationship Type="http://schemas.openxmlformats.org/officeDocument/2006/relationships/slide" Target="/ppt/slides/slide2.xml" Id="Rd022633be90641e8" /><Relationship Type="http://schemas.openxmlformats.org/officeDocument/2006/relationships/slide" Target="/ppt/slides/slide3.xml" Id="Rd54330d86a27426d" /><Relationship Type="http://schemas.openxmlformats.org/officeDocument/2006/relationships/slide" Target="/ppt/slides/slide4.xml" Id="R66bf41c8ccba4860" /><Relationship Type="http://schemas.openxmlformats.org/officeDocument/2006/relationships/slide" Target="/ppt/slides/slide5.xml" Id="R7975d82d53cd4831" /><Relationship Type="http://schemas.openxmlformats.org/officeDocument/2006/relationships/slide" Target="/ppt/slides/slide6.xml" Id="Rbcccba6333c44e1f" /><Relationship Type="http://schemas.openxmlformats.org/officeDocument/2006/relationships/slide" Target="/ppt/slides/slide7.xml" Id="Ra87d660407d8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f9abc8bd8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fc6ee48a4787" /><Relationship Type="http://schemas.openxmlformats.org/officeDocument/2006/relationships/theme" Target="/ppt/slideMasters/theme/theme1.xml" Id="Rc58948162e96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afc6ee48a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35dd3423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a319905c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9cb8eac8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328ee02e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989577208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4ac99afb7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0cf0e0b23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