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300cc1da524c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975b6de9fb4e8f"/>
  </p:sldMasterIdLst>
  <p:sldIdLst>
    <p:sldId xmlns:r="http://schemas.openxmlformats.org/officeDocument/2006/relationships" id="256" r:id="Rbc58fc9a2a564453"/>
    <p:sldId xmlns:r="http://schemas.openxmlformats.org/officeDocument/2006/relationships" id="257" r:id="R0ce309525d994324"/>
    <p:sldId xmlns:r="http://schemas.openxmlformats.org/officeDocument/2006/relationships" id="258" r:id="Re37aedbd29a24db4"/>
    <p:sldId xmlns:r="http://schemas.openxmlformats.org/officeDocument/2006/relationships" id="259" r:id="Rfc10fb331f7c4bee"/>
    <p:sldId xmlns:r="http://schemas.openxmlformats.org/officeDocument/2006/relationships" id="260" r:id="R29a06b62ce454491"/>
    <p:sldId xmlns:r="http://schemas.openxmlformats.org/officeDocument/2006/relationships" id="261" r:id="Rfd2f25852e1c49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75b6de9fb4e8f" /><Relationship Type="http://schemas.openxmlformats.org/officeDocument/2006/relationships/slide" Target="/ppt/slides/slide1.xml" Id="Rbc58fc9a2a564453" /><Relationship Type="http://schemas.openxmlformats.org/officeDocument/2006/relationships/slide" Target="/ppt/slides/slide2.xml" Id="R0ce309525d994324" /><Relationship Type="http://schemas.openxmlformats.org/officeDocument/2006/relationships/slide" Target="/ppt/slides/slide3.xml" Id="Re37aedbd29a24db4" /><Relationship Type="http://schemas.openxmlformats.org/officeDocument/2006/relationships/slide" Target="/ppt/slides/slide4.xml" Id="Rfc10fb331f7c4bee" /><Relationship Type="http://schemas.openxmlformats.org/officeDocument/2006/relationships/slide" Target="/ppt/slides/slide5.xml" Id="R29a06b62ce454491" /><Relationship Type="http://schemas.openxmlformats.org/officeDocument/2006/relationships/slide" Target="/ppt/slides/slide6.xml" Id="Rfd2f25852e1c49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7ba8484c1a45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c16e814824e29" /><Relationship Type="http://schemas.openxmlformats.org/officeDocument/2006/relationships/theme" Target="/ppt/slideMasters/theme/theme1.xml" Id="Rd1beb34e7ad446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2c16e814824e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09421b8f545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92352fe0b42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3e738437c49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e43e7456941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3a40b9d2a40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7c5006c3947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3 279 310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15 003 726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15 928 659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TomCon AS, 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tom@tomcon.no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888 975 942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