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ee9a6be8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c5c3d7aad437c"/>
  </p:sldMasterIdLst>
  <p:sldIdLst>
    <p:sldId xmlns:r="http://schemas.openxmlformats.org/officeDocument/2006/relationships" id="256" r:id="R59b3385efdf249f8"/>
    <p:sldId xmlns:r="http://schemas.openxmlformats.org/officeDocument/2006/relationships" id="257" r:id="Rcb47f5ad71fb4dc8"/>
    <p:sldId xmlns:r="http://schemas.openxmlformats.org/officeDocument/2006/relationships" id="258" r:id="R9cb943da441e4bfb"/>
    <p:sldId xmlns:r="http://schemas.openxmlformats.org/officeDocument/2006/relationships" id="259" r:id="R01689c50ced14149"/>
    <p:sldId xmlns:r="http://schemas.openxmlformats.org/officeDocument/2006/relationships" id="260" r:id="R89d603bacf774faa"/>
    <p:sldId xmlns:r="http://schemas.openxmlformats.org/officeDocument/2006/relationships" id="261" r:id="Rcd80843f33bc41f3"/>
    <p:sldId xmlns:r="http://schemas.openxmlformats.org/officeDocument/2006/relationships" id="262" r:id="R6c28a76035da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c5c3d7aad437c" /><Relationship Type="http://schemas.openxmlformats.org/officeDocument/2006/relationships/slide" Target="/ppt/slides/slide1.xml" Id="R59b3385efdf249f8" /><Relationship Type="http://schemas.openxmlformats.org/officeDocument/2006/relationships/slide" Target="/ppt/slides/slide2.xml" Id="Rcb47f5ad71fb4dc8" /><Relationship Type="http://schemas.openxmlformats.org/officeDocument/2006/relationships/slide" Target="/ppt/slides/slide3.xml" Id="R9cb943da441e4bfb" /><Relationship Type="http://schemas.openxmlformats.org/officeDocument/2006/relationships/slide" Target="/ppt/slides/slide4.xml" Id="R01689c50ced14149" /><Relationship Type="http://schemas.openxmlformats.org/officeDocument/2006/relationships/slide" Target="/ppt/slides/slide5.xml" Id="R89d603bacf774faa" /><Relationship Type="http://schemas.openxmlformats.org/officeDocument/2006/relationships/slide" Target="/ppt/slides/slide6.xml" Id="Rcd80843f33bc41f3" /><Relationship Type="http://schemas.openxmlformats.org/officeDocument/2006/relationships/slide" Target="/ppt/slides/slide7.xml" Id="R6c28a76035da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a035bb6b6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c57b89184896" /><Relationship Type="http://schemas.openxmlformats.org/officeDocument/2006/relationships/theme" Target="/ppt/slideMasters/theme/theme1.xml" Id="R53e89ab91783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8c57b8918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89e99ede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3000d982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8d34feed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c6f3d4f9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8482e854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54412991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a1ec2a3b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