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40a80ba4f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34426f0314157"/>
  </p:sldMasterIdLst>
  <p:sldIdLst>
    <p:sldId xmlns:r="http://schemas.openxmlformats.org/officeDocument/2006/relationships" id="256" r:id="R41a018c554ec43cb"/>
    <p:sldId xmlns:r="http://schemas.openxmlformats.org/officeDocument/2006/relationships" id="257" r:id="Rb39a62576fe64eae"/>
    <p:sldId xmlns:r="http://schemas.openxmlformats.org/officeDocument/2006/relationships" id="258" r:id="R48b3461812a04e59"/>
    <p:sldId xmlns:r="http://schemas.openxmlformats.org/officeDocument/2006/relationships" id="259" r:id="R4aef7e79f5c04567"/>
    <p:sldId xmlns:r="http://schemas.openxmlformats.org/officeDocument/2006/relationships" id="260" r:id="Rf6e966da709641c3"/>
    <p:sldId xmlns:r="http://schemas.openxmlformats.org/officeDocument/2006/relationships" id="261" r:id="Rfa918f9950644d43"/>
    <p:sldId xmlns:r="http://schemas.openxmlformats.org/officeDocument/2006/relationships" id="262" r:id="R778d684d7c95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34426f0314157" /><Relationship Type="http://schemas.openxmlformats.org/officeDocument/2006/relationships/slide" Target="/ppt/slides/slide1.xml" Id="R41a018c554ec43cb" /><Relationship Type="http://schemas.openxmlformats.org/officeDocument/2006/relationships/slide" Target="/ppt/slides/slide2.xml" Id="Rb39a62576fe64eae" /><Relationship Type="http://schemas.openxmlformats.org/officeDocument/2006/relationships/slide" Target="/ppt/slides/slide3.xml" Id="R48b3461812a04e59" /><Relationship Type="http://schemas.openxmlformats.org/officeDocument/2006/relationships/slide" Target="/ppt/slides/slide4.xml" Id="R4aef7e79f5c04567" /><Relationship Type="http://schemas.openxmlformats.org/officeDocument/2006/relationships/slide" Target="/ppt/slides/slide5.xml" Id="Rf6e966da709641c3" /><Relationship Type="http://schemas.openxmlformats.org/officeDocument/2006/relationships/slide" Target="/ppt/slides/slide6.xml" Id="Rfa918f9950644d43" /><Relationship Type="http://schemas.openxmlformats.org/officeDocument/2006/relationships/slide" Target="/ppt/slides/slide7.xml" Id="R778d684d7c95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f4383e1eb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0b8a2688486e" /><Relationship Type="http://schemas.openxmlformats.org/officeDocument/2006/relationships/theme" Target="/ppt/slideMasters/theme/theme1.xml" Id="Rb6e860b1af81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50b8a2688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a29b9929b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7838d6ea1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a6ae75bdd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e42136cce46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4e88910de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fb765a5ac4e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c3004d8bb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