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9703233ada47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2623e604f24444"/>
  </p:sldMasterIdLst>
  <p:sldIdLst>
    <p:sldId xmlns:r="http://schemas.openxmlformats.org/officeDocument/2006/relationships" id="256" r:id="R1175285c9932481a"/>
    <p:sldId xmlns:r="http://schemas.openxmlformats.org/officeDocument/2006/relationships" id="257" r:id="Rb91737e2157b4361"/>
    <p:sldId xmlns:r="http://schemas.openxmlformats.org/officeDocument/2006/relationships" id="258" r:id="R7891be25f85b4200"/>
    <p:sldId xmlns:r="http://schemas.openxmlformats.org/officeDocument/2006/relationships" id="259" r:id="R040607b8563b4559"/>
    <p:sldId xmlns:r="http://schemas.openxmlformats.org/officeDocument/2006/relationships" id="260" r:id="R8e4b7b4abf5c4752"/>
    <p:sldId xmlns:r="http://schemas.openxmlformats.org/officeDocument/2006/relationships" id="261" r:id="Re27ff7e28a3c4a67"/>
    <p:sldId xmlns:r="http://schemas.openxmlformats.org/officeDocument/2006/relationships" id="262" r:id="R36ba99f603ad4b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2623e604f24444" /><Relationship Type="http://schemas.openxmlformats.org/officeDocument/2006/relationships/slide" Target="/ppt/slides/slide1.xml" Id="R1175285c9932481a" /><Relationship Type="http://schemas.openxmlformats.org/officeDocument/2006/relationships/slide" Target="/ppt/slides/slide2.xml" Id="Rb91737e2157b4361" /><Relationship Type="http://schemas.openxmlformats.org/officeDocument/2006/relationships/slide" Target="/ppt/slides/slide3.xml" Id="R7891be25f85b4200" /><Relationship Type="http://schemas.openxmlformats.org/officeDocument/2006/relationships/slide" Target="/ppt/slides/slide4.xml" Id="R040607b8563b4559" /><Relationship Type="http://schemas.openxmlformats.org/officeDocument/2006/relationships/slide" Target="/ppt/slides/slide5.xml" Id="R8e4b7b4abf5c4752" /><Relationship Type="http://schemas.openxmlformats.org/officeDocument/2006/relationships/slide" Target="/ppt/slides/slide6.xml" Id="Re27ff7e28a3c4a67" /><Relationship Type="http://schemas.openxmlformats.org/officeDocument/2006/relationships/slide" Target="/ppt/slides/slide7.xml" Id="R36ba99f603ad4b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77f5eb6dc42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e0b9fb0514691" /><Relationship Type="http://schemas.openxmlformats.org/officeDocument/2006/relationships/theme" Target="/ppt/slideMasters/theme/theme1.xml" Id="R18aa4afe00764b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e0b9fb05146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d045f9e2448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21ded048e48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660a5c76640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031e0a6dc42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269091d8e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077ee4b034a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a03e55eb743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GJØNNES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HOLDING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191 242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4 676 595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4 704 589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Hamang terrasse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889 121 602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