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e02f25122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30c1dbc034ae7"/>
  </p:sldMasterIdLst>
  <p:sldIdLst>
    <p:sldId xmlns:r="http://schemas.openxmlformats.org/officeDocument/2006/relationships" id="256" r:id="R4aa86ad649ce4a78"/>
    <p:sldId xmlns:r="http://schemas.openxmlformats.org/officeDocument/2006/relationships" id="257" r:id="Ra2214c95497f4fd4"/>
    <p:sldId xmlns:r="http://schemas.openxmlformats.org/officeDocument/2006/relationships" id="258" r:id="Rb15b3c8fc6c446b5"/>
    <p:sldId xmlns:r="http://schemas.openxmlformats.org/officeDocument/2006/relationships" id="259" r:id="R972786d881094baf"/>
    <p:sldId xmlns:r="http://schemas.openxmlformats.org/officeDocument/2006/relationships" id="260" r:id="R042c2d22629c407d"/>
    <p:sldId xmlns:r="http://schemas.openxmlformats.org/officeDocument/2006/relationships" id="261" r:id="Rd575d65f6d6441ae"/>
    <p:sldId xmlns:r="http://schemas.openxmlformats.org/officeDocument/2006/relationships" id="262" r:id="Rd77ae4544e3c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30c1dbc034ae7" /><Relationship Type="http://schemas.openxmlformats.org/officeDocument/2006/relationships/slide" Target="/ppt/slides/slide1.xml" Id="R4aa86ad649ce4a78" /><Relationship Type="http://schemas.openxmlformats.org/officeDocument/2006/relationships/slide" Target="/ppt/slides/slide2.xml" Id="Ra2214c95497f4fd4" /><Relationship Type="http://schemas.openxmlformats.org/officeDocument/2006/relationships/slide" Target="/ppt/slides/slide3.xml" Id="Rb15b3c8fc6c446b5" /><Relationship Type="http://schemas.openxmlformats.org/officeDocument/2006/relationships/slide" Target="/ppt/slides/slide4.xml" Id="R972786d881094baf" /><Relationship Type="http://schemas.openxmlformats.org/officeDocument/2006/relationships/slide" Target="/ppt/slides/slide5.xml" Id="R042c2d22629c407d" /><Relationship Type="http://schemas.openxmlformats.org/officeDocument/2006/relationships/slide" Target="/ppt/slides/slide6.xml" Id="Rd575d65f6d6441ae" /><Relationship Type="http://schemas.openxmlformats.org/officeDocument/2006/relationships/slide" Target="/ppt/slides/slide7.xml" Id="Rd77ae4544e3c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791c63925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1567ebb5840f4" /><Relationship Type="http://schemas.openxmlformats.org/officeDocument/2006/relationships/theme" Target="/ppt/slideMasters/theme/theme1.xml" Id="Rcc3d60ae8f82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1567ebb58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2f5294ce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dcd46ed3c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8ba93ae06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d927ed00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f83e4c92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ad51dbe3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1e82b117c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