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c68ee6421241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a54db015404fcd"/>
  </p:sldMasterIdLst>
  <p:sldIdLst>
    <p:sldId xmlns:r="http://schemas.openxmlformats.org/officeDocument/2006/relationships" id="256" r:id="R23b748b4f5744a1f"/>
    <p:sldId xmlns:r="http://schemas.openxmlformats.org/officeDocument/2006/relationships" id="257" r:id="Re9c94349fd6840d0"/>
    <p:sldId xmlns:r="http://schemas.openxmlformats.org/officeDocument/2006/relationships" id="258" r:id="Rbea67b62200844e0"/>
    <p:sldId xmlns:r="http://schemas.openxmlformats.org/officeDocument/2006/relationships" id="259" r:id="R27f0371e643d403e"/>
    <p:sldId xmlns:r="http://schemas.openxmlformats.org/officeDocument/2006/relationships" id="260" r:id="R66f7151a71e741c5"/>
    <p:sldId xmlns:r="http://schemas.openxmlformats.org/officeDocument/2006/relationships" id="261" r:id="R4d1e0e6eca874a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a54db015404fcd" /><Relationship Type="http://schemas.openxmlformats.org/officeDocument/2006/relationships/slide" Target="/ppt/slides/slide1.xml" Id="R23b748b4f5744a1f" /><Relationship Type="http://schemas.openxmlformats.org/officeDocument/2006/relationships/slide" Target="/ppt/slides/slide2.xml" Id="Re9c94349fd6840d0" /><Relationship Type="http://schemas.openxmlformats.org/officeDocument/2006/relationships/slide" Target="/ppt/slides/slide3.xml" Id="Rbea67b62200844e0" /><Relationship Type="http://schemas.openxmlformats.org/officeDocument/2006/relationships/slide" Target="/ppt/slides/slide4.xml" Id="R27f0371e643d403e" /><Relationship Type="http://schemas.openxmlformats.org/officeDocument/2006/relationships/slide" Target="/ppt/slides/slide5.xml" Id="R66f7151a71e741c5" /><Relationship Type="http://schemas.openxmlformats.org/officeDocument/2006/relationships/slide" Target="/ppt/slides/slide6.xml" Id="R4d1e0e6eca874a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25d68b280940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3bb0665dd4779" /><Relationship Type="http://schemas.openxmlformats.org/officeDocument/2006/relationships/theme" Target="/ppt/slideMasters/theme/theme1.xml" Id="Rd8b6483548c845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43bb0665dd47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c1ad7b7d645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62e2d659448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60d41cb8047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ab89b110549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d76c32dcb49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a9d1f60ec41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 Skaugen AS, Parkveien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11 63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889 243 732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HOLDING AS</a:t>
            </a:r>
          </a:p>
        </p:txBody>
      </p:sp>
    </p:spTree>
  </p:cSld>
  <p:clrMapOvr>
    <a:masterClrMapping xmlns:a="http://schemas.openxmlformats.org/drawingml/2006/main"/>
  </p:clrMapOvr>
</p:sld>
</file>