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1365c57b0444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ea4816caf24768"/>
  </p:sldMasterIdLst>
  <p:sldIdLst>
    <p:sldId xmlns:r="http://schemas.openxmlformats.org/officeDocument/2006/relationships" id="256" r:id="Rfbcc7c1b3d554b7a"/>
    <p:sldId xmlns:r="http://schemas.openxmlformats.org/officeDocument/2006/relationships" id="257" r:id="R1a3eb722cfc64ad9"/>
    <p:sldId xmlns:r="http://schemas.openxmlformats.org/officeDocument/2006/relationships" id="258" r:id="R0f7c274f799c4df5"/>
    <p:sldId xmlns:r="http://schemas.openxmlformats.org/officeDocument/2006/relationships" id="259" r:id="Rc867819cfccb4774"/>
    <p:sldId xmlns:r="http://schemas.openxmlformats.org/officeDocument/2006/relationships" id="260" r:id="R97517056f26547f4"/>
    <p:sldId xmlns:r="http://schemas.openxmlformats.org/officeDocument/2006/relationships" id="261" r:id="R148189653bcd4cec"/>
    <p:sldId xmlns:r="http://schemas.openxmlformats.org/officeDocument/2006/relationships" id="262" r:id="Rcf3376e86a3d4f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a4816caf24768" /><Relationship Type="http://schemas.openxmlformats.org/officeDocument/2006/relationships/slide" Target="/ppt/slides/slide1.xml" Id="Rfbcc7c1b3d554b7a" /><Relationship Type="http://schemas.openxmlformats.org/officeDocument/2006/relationships/slide" Target="/ppt/slides/slide2.xml" Id="R1a3eb722cfc64ad9" /><Relationship Type="http://schemas.openxmlformats.org/officeDocument/2006/relationships/slide" Target="/ppt/slides/slide3.xml" Id="R0f7c274f799c4df5" /><Relationship Type="http://schemas.openxmlformats.org/officeDocument/2006/relationships/slide" Target="/ppt/slides/slide4.xml" Id="Rc867819cfccb4774" /><Relationship Type="http://schemas.openxmlformats.org/officeDocument/2006/relationships/slide" Target="/ppt/slides/slide5.xml" Id="R97517056f26547f4" /><Relationship Type="http://schemas.openxmlformats.org/officeDocument/2006/relationships/slide" Target="/ppt/slides/slide6.xml" Id="R148189653bcd4cec" /><Relationship Type="http://schemas.openxmlformats.org/officeDocument/2006/relationships/slide" Target="/ppt/slides/slide7.xml" Id="Rcf3376e86a3d4f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bfbe4ed3846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12c4642ca47b8" /><Relationship Type="http://schemas.openxmlformats.org/officeDocument/2006/relationships/theme" Target="/ppt/slideMasters/theme/theme1.xml" Id="Re09eca40db6840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a12c4642ca47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2354992e04c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ef9a807f7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1beac613742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661ec464b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b24f39e8948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44ccd9a3f45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b088bceae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92 925 141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138 789 707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BRYNJULF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 Skaugen AS, 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