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8c2540b6c44b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241d645f274da4"/>
  </p:sldMasterIdLst>
  <p:sldIdLst>
    <p:sldId xmlns:r="http://schemas.openxmlformats.org/officeDocument/2006/relationships" id="256" r:id="Raa3ddde855724384"/>
    <p:sldId xmlns:r="http://schemas.openxmlformats.org/officeDocument/2006/relationships" id="257" r:id="Raa8819f30e0144a5"/>
    <p:sldId xmlns:r="http://schemas.openxmlformats.org/officeDocument/2006/relationships" id="258" r:id="R1132b892de07402f"/>
    <p:sldId xmlns:r="http://schemas.openxmlformats.org/officeDocument/2006/relationships" id="259" r:id="R49fc5e5f15e34cfe"/>
    <p:sldId xmlns:r="http://schemas.openxmlformats.org/officeDocument/2006/relationships" id="260" r:id="Reab0c897efad4588"/>
    <p:sldId xmlns:r="http://schemas.openxmlformats.org/officeDocument/2006/relationships" id="261" r:id="R3729fb6314814e8e"/>
    <p:sldId xmlns:r="http://schemas.openxmlformats.org/officeDocument/2006/relationships" id="262" r:id="R4c9480bdeee140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41d645f274da4" /><Relationship Type="http://schemas.openxmlformats.org/officeDocument/2006/relationships/slide" Target="/ppt/slides/slide1.xml" Id="Raa3ddde855724384" /><Relationship Type="http://schemas.openxmlformats.org/officeDocument/2006/relationships/slide" Target="/ppt/slides/slide2.xml" Id="Raa8819f30e0144a5" /><Relationship Type="http://schemas.openxmlformats.org/officeDocument/2006/relationships/slide" Target="/ppt/slides/slide3.xml" Id="R1132b892de07402f" /><Relationship Type="http://schemas.openxmlformats.org/officeDocument/2006/relationships/slide" Target="/ppt/slides/slide4.xml" Id="R49fc5e5f15e34cfe" /><Relationship Type="http://schemas.openxmlformats.org/officeDocument/2006/relationships/slide" Target="/ppt/slides/slide5.xml" Id="Reab0c897efad4588" /><Relationship Type="http://schemas.openxmlformats.org/officeDocument/2006/relationships/slide" Target="/ppt/slides/slide6.xml" Id="R3729fb6314814e8e" /><Relationship Type="http://schemas.openxmlformats.org/officeDocument/2006/relationships/slide" Target="/ppt/slides/slide7.xml" Id="R4c9480bdeee140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e6ba375a943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7136d905646dc" /><Relationship Type="http://schemas.openxmlformats.org/officeDocument/2006/relationships/theme" Target="/ppt/slideMasters/theme/theme1.xml" Id="Ree187cc729624d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97136d905646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48266cf6444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46d12872246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2233e402b44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49b6f774949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f74729c4245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d5532b96441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65e62d19849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JAT INVEST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396 941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926 249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930 835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ARNE TORBERGSEN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9411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00 34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889 253 592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INVEST AS</a:t>
            </a:r>
          </a:p>
        </p:txBody>
      </p:sp>
    </p:spTree>
  </p:cSld>
  <p:clrMapOvr>
    <a:masterClrMapping xmlns:a="http://schemas.openxmlformats.org/drawingml/2006/main"/>
  </p:clrMapOvr>
</p:sld>
</file>