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3b8ce5016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c8a7f83dd40fa"/>
  </p:sldMasterIdLst>
  <p:sldIdLst>
    <p:sldId xmlns:r="http://schemas.openxmlformats.org/officeDocument/2006/relationships" id="256" r:id="R7fc5d697f7e44846"/>
    <p:sldId xmlns:r="http://schemas.openxmlformats.org/officeDocument/2006/relationships" id="257" r:id="R7753855983ad4a6d"/>
    <p:sldId xmlns:r="http://schemas.openxmlformats.org/officeDocument/2006/relationships" id="258" r:id="Rd03c698367924385"/>
    <p:sldId xmlns:r="http://schemas.openxmlformats.org/officeDocument/2006/relationships" id="259" r:id="R9c1b780a06c9460a"/>
    <p:sldId xmlns:r="http://schemas.openxmlformats.org/officeDocument/2006/relationships" id="260" r:id="Rdee9c6c22c624697"/>
    <p:sldId xmlns:r="http://schemas.openxmlformats.org/officeDocument/2006/relationships" id="261" r:id="Rcf695bb66c4c4f2e"/>
    <p:sldId xmlns:r="http://schemas.openxmlformats.org/officeDocument/2006/relationships" id="262" r:id="Rc66b65af0fe1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c8a7f83dd40fa" /><Relationship Type="http://schemas.openxmlformats.org/officeDocument/2006/relationships/slide" Target="/ppt/slides/slide1.xml" Id="R7fc5d697f7e44846" /><Relationship Type="http://schemas.openxmlformats.org/officeDocument/2006/relationships/slide" Target="/ppt/slides/slide2.xml" Id="R7753855983ad4a6d" /><Relationship Type="http://schemas.openxmlformats.org/officeDocument/2006/relationships/slide" Target="/ppt/slides/slide3.xml" Id="Rd03c698367924385" /><Relationship Type="http://schemas.openxmlformats.org/officeDocument/2006/relationships/slide" Target="/ppt/slides/slide4.xml" Id="R9c1b780a06c9460a" /><Relationship Type="http://schemas.openxmlformats.org/officeDocument/2006/relationships/slide" Target="/ppt/slides/slide5.xml" Id="Rdee9c6c22c624697" /><Relationship Type="http://schemas.openxmlformats.org/officeDocument/2006/relationships/slide" Target="/ppt/slides/slide6.xml" Id="Rcf695bb66c4c4f2e" /><Relationship Type="http://schemas.openxmlformats.org/officeDocument/2006/relationships/slide" Target="/ppt/slides/slide7.xml" Id="Rc66b65af0fe1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269b05f6d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b5beb1e14e82" /><Relationship Type="http://schemas.openxmlformats.org/officeDocument/2006/relationships/theme" Target="/ppt/slideMasters/theme/theme1.xml" Id="R9269a8ad633c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db5beb1e1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647a80921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87e2f417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a14cc026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9b527add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42be2a8d9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e53cec95d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2b3c3783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