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7b1d12c014e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1a9ebc438248f6"/>
  </p:sldMasterIdLst>
  <p:sldIdLst>
    <p:sldId xmlns:r="http://schemas.openxmlformats.org/officeDocument/2006/relationships" id="256" r:id="Re8d8662a03a14a6e"/>
    <p:sldId xmlns:r="http://schemas.openxmlformats.org/officeDocument/2006/relationships" id="257" r:id="Rc4f6a9499f2b4acb"/>
    <p:sldId xmlns:r="http://schemas.openxmlformats.org/officeDocument/2006/relationships" id="258" r:id="Ree88bca02a3f477b"/>
    <p:sldId xmlns:r="http://schemas.openxmlformats.org/officeDocument/2006/relationships" id="259" r:id="R6a469c4260834451"/>
    <p:sldId xmlns:r="http://schemas.openxmlformats.org/officeDocument/2006/relationships" id="260" r:id="R0d26c2fdc379413d"/>
    <p:sldId xmlns:r="http://schemas.openxmlformats.org/officeDocument/2006/relationships" id="261" r:id="R5f2a6dabcfb945bd"/>
    <p:sldId xmlns:r="http://schemas.openxmlformats.org/officeDocument/2006/relationships" id="262" r:id="R8316c71ebfb147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1a9ebc438248f6" /><Relationship Type="http://schemas.openxmlformats.org/officeDocument/2006/relationships/slide" Target="/ppt/slides/slide1.xml" Id="Re8d8662a03a14a6e" /><Relationship Type="http://schemas.openxmlformats.org/officeDocument/2006/relationships/slide" Target="/ppt/slides/slide2.xml" Id="Rc4f6a9499f2b4acb" /><Relationship Type="http://schemas.openxmlformats.org/officeDocument/2006/relationships/slide" Target="/ppt/slides/slide3.xml" Id="Ree88bca02a3f477b" /><Relationship Type="http://schemas.openxmlformats.org/officeDocument/2006/relationships/slide" Target="/ppt/slides/slide4.xml" Id="R6a469c4260834451" /><Relationship Type="http://schemas.openxmlformats.org/officeDocument/2006/relationships/slide" Target="/ppt/slides/slide5.xml" Id="R0d26c2fdc379413d" /><Relationship Type="http://schemas.openxmlformats.org/officeDocument/2006/relationships/slide" Target="/ppt/slides/slide6.xml" Id="R5f2a6dabcfb945bd" /><Relationship Type="http://schemas.openxmlformats.org/officeDocument/2006/relationships/slide" Target="/ppt/slides/slide7.xml" Id="R8316c71ebfb147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4d0b6f6c4b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2e7193be843d9" /><Relationship Type="http://schemas.openxmlformats.org/officeDocument/2006/relationships/theme" Target="/ppt/slideMasters/theme/theme1.xml" Id="R7afc971eca7147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d2e7193be843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5045f0fa40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1323a23a946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57fa7803c0450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5fed0ab3604e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b5c52235447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748ab51a34d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427ebf81f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 INVEST AS ble etablert [år] og holder til i Rennesøy.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3 106 727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2 222 843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16 015 300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16 970 598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LARSEN TORBJØRN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4150 Rennesøy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889 265 612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TOL INVEST AS</a:t>
            </a:r>
          </a:p>
        </p:txBody>
      </p:sp>
    </p:spTree>
  </p:cSld>
  <p:clrMapOvr>
    <a:masterClrMapping xmlns:a="http://schemas.openxmlformats.org/drawingml/2006/main"/>
  </p:clrMapOvr>
</p:sld>
</file>