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72044485c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94f3ac2c24395"/>
  </p:sldMasterIdLst>
  <p:sldIdLst>
    <p:sldId xmlns:r="http://schemas.openxmlformats.org/officeDocument/2006/relationships" id="256" r:id="R287c0001f3b84678"/>
    <p:sldId xmlns:r="http://schemas.openxmlformats.org/officeDocument/2006/relationships" id="257" r:id="Rabfb49500d6e4a89"/>
    <p:sldId xmlns:r="http://schemas.openxmlformats.org/officeDocument/2006/relationships" id="258" r:id="Rd0682c78306b4317"/>
    <p:sldId xmlns:r="http://schemas.openxmlformats.org/officeDocument/2006/relationships" id="259" r:id="R96bb8f61df984a7e"/>
    <p:sldId xmlns:r="http://schemas.openxmlformats.org/officeDocument/2006/relationships" id="260" r:id="R16060c718d1f4334"/>
    <p:sldId xmlns:r="http://schemas.openxmlformats.org/officeDocument/2006/relationships" id="261" r:id="R5cdfbba9cff74872"/>
    <p:sldId xmlns:r="http://schemas.openxmlformats.org/officeDocument/2006/relationships" id="262" r:id="R001dc50f2fd2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94f3ac2c24395" /><Relationship Type="http://schemas.openxmlformats.org/officeDocument/2006/relationships/slide" Target="/ppt/slides/slide1.xml" Id="R287c0001f3b84678" /><Relationship Type="http://schemas.openxmlformats.org/officeDocument/2006/relationships/slide" Target="/ppt/slides/slide2.xml" Id="Rabfb49500d6e4a89" /><Relationship Type="http://schemas.openxmlformats.org/officeDocument/2006/relationships/slide" Target="/ppt/slides/slide3.xml" Id="Rd0682c78306b4317" /><Relationship Type="http://schemas.openxmlformats.org/officeDocument/2006/relationships/slide" Target="/ppt/slides/slide4.xml" Id="R96bb8f61df984a7e" /><Relationship Type="http://schemas.openxmlformats.org/officeDocument/2006/relationships/slide" Target="/ppt/slides/slide5.xml" Id="R16060c718d1f4334" /><Relationship Type="http://schemas.openxmlformats.org/officeDocument/2006/relationships/slide" Target="/ppt/slides/slide6.xml" Id="R5cdfbba9cff74872" /><Relationship Type="http://schemas.openxmlformats.org/officeDocument/2006/relationships/slide" Target="/ppt/slides/slide7.xml" Id="R001dc50f2fd2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868949a3843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da4441264338" /><Relationship Type="http://schemas.openxmlformats.org/officeDocument/2006/relationships/theme" Target="/ppt/slideMasters/theme/theme1.xml" Id="R089176ce0cad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7da44412643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0fee05a3c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f5b54e9f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6b6c5649247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8066f73aa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1b09ea63d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8ab43a5f0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754407612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