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b87b701b364b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930a23a4f245f9"/>
  </p:sldMasterIdLst>
  <p:sldIdLst>
    <p:sldId xmlns:r="http://schemas.openxmlformats.org/officeDocument/2006/relationships" id="256" r:id="Reb14dcfb2c5b4723"/>
    <p:sldId xmlns:r="http://schemas.openxmlformats.org/officeDocument/2006/relationships" id="257" r:id="R624a94e2f8524d26"/>
    <p:sldId xmlns:r="http://schemas.openxmlformats.org/officeDocument/2006/relationships" id="258" r:id="R0fae623e52224642"/>
    <p:sldId xmlns:r="http://schemas.openxmlformats.org/officeDocument/2006/relationships" id="259" r:id="R753748a57edf43b2"/>
    <p:sldId xmlns:r="http://schemas.openxmlformats.org/officeDocument/2006/relationships" id="260" r:id="Re963b3d7b1dd49c7"/>
    <p:sldId xmlns:r="http://schemas.openxmlformats.org/officeDocument/2006/relationships" id="261" r:id="R308b95dab5034a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30a23a4f245f9" /><Relationship Type="http://schemas.openxmlformats.org/officeDocument/2006/relationships/slide" Target="/ppt/slides/slide1.xml" Id="Reb14dcfb2c5b4723" /><Relationship Type="http://schemas.openxmlformats.org/officeDocument/2006/relationships/slide" Target="/ppt/slides/slide2.xml" Id="R624a94e2f8524d26" /><Relationship Type="http://schemas.openxmlformats.org/officeDocument/2006/relationships/slide" Target="/ppt/slides/slide3.xml" Id="R0fae623e52224642" /><Relationship Type="http://schemas.openxmlformats.org/officeDocument/2006/relationships/slide" Target="/ppt/slides/slide4.xml" Id="R753748a57edf43b2" /><Relationship Type="http://schemas.openxmlformats.org/officeDocument/2006/relationships/slide" Target="/ppt/slides/slide5.xml" Id="Re963b3d7b1dd49c7" /><Relationship Type="http://schemas.openxmlformats.org/officeDocument/2006/relationships/slide" Target="/ppt/slides/slide6.xml" Id="R308b95dab5034a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3aacb38bf48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734835f6a489b" /><Relationship Type="http://schemas.openxmlformats.org/officeDocument/2006/relationships/theme" Target="/ppt/slideMasters/theme/theme1.xml" Id="R31eff24b8bbe43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734835f6a48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0c04c3de24e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e3bd72fda4b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67f44b893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f5c19c6e046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1537bf43e44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3b10a82914e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889 304 472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