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24217ecc4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d63f451084aa2"/>
  </p:sldMasterIdLst>
  <p:sldIdLst>
    <p:sldId xmlns:r="http://schemas.openxmlformats.org/officeDocument/2006/relationships" id="256" r:id="R4a4d3b8940954fcf"/>
    <p:sldId xmlns:r="http://schemas.openxmlformats.org/officeDocument/2006/relationships" id="257" r:id="R5b7d3e59104d4c10"/>
    <p:sldId xmlns:r="http://schemas.openxmlformats.org/officeDocument/2006/relationships" id="258" r:id="R432c2537aebc401a"/>
    <p:sldId xmlns:r="http://schemas.openxmlformats.org/officeDocument/2006/relationships" id="259" r:id="R2fe3de9125e74733"/>
    <p:sldId xmlns:r="http://schemas.openxmlformats.org/officeDocument/2006/relationships" id="260" r:id="R93297684d1134a2a"/>
    <p:sldId xmlns:r="http://schemas.openxmlformats.org/officeDocument/2006/relationships" id="261" r:id="R1210c95b96cd4b6f"/>
    <p:sldId xmlns:r="http://schemas.openxmlformats.org/officeDocument/2006/relationships" id="262" r:id="Rf0577a91e465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d63f451084aa2" /><Relationship Type="http://schemas.openxmlformats.org/officeDocument/2006/relationships/slide" Target="/ppt/slides/slide1.xml" Id="R4a4d3b8940954fcf" /><Relationship Type="http://schemas.openxmlformats.org/officeDocument/2006/relationships/slide" Target="/ppt/slides/slide2.xml" Id="R5b7d3e59104d4c10" /><Relationship Type="http://schemas.openxmlformats.org/officeDocument/2006/relationships/slide" Target="/ppt/slides/slide3.xml" Id="R432c2537aebc401a" /><Relationship Type="http://schemas.openxmlformats.org/officeDocument/2006/relationships/slide" Target="/ppt/slides/slide4.xml" Id="R2fe3de9125e74733" /><Relationship Type="http://schemas.openxmlformats.org/officeDocument/2006/relationships/slide" Target="/ppt/slides/slide5.xml" Id="R93297684d1134a2a" /><Relationship Type="http://schemas.openxmlformats.org/officeDocument/2006/relationships/slide" Target="/ppt/slides/slide6.xml" Id="R1210c95b96cd4b6f" /><Relationship Type="http://schemas.openxmlformats.org/officeDocument/2006/relationships/slide" Target="/ppt/slides/slide7.xml" Id="Rf0577a91e465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06f8fb99b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887363d534e81" /><Relationship Type="http://schemas.openxmlformats.org/officeDocument/2006/relationships/theme" Target="/ppt/slideMasters/theme/theme1.xml" Id="Rc4e8ce0fa5ef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887363d53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771c241e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34a69658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b2ddcd9eb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be92989fe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5b3cf759b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4e62543f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014abd536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98 373 229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481 156 065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511 801 299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