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f233f5aafe4e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81ae849aea4f36"/>
  </p:sldMasterIdLst>
  <p:sldIdLst>
    <p:sldId xmlns:r="http://schemas.openxmlformats.org/officeDocument/2006/relationships" id="256" r:id="Ra3291072161c435a"/>
    <p:sldId xmlns:r="http://schemas.openxmlformats.org/officeDocument/2006/relationships" id="257" r:id="R1839103dcdb24941"/>
    <p:sldId xmlns:r="http://schemas.openxmlformats.org/officeDocument/2006/relationships" id="258" r:id="R2dff2fab300c4f62"/>
    <p:sldId xmlns:r="http://schemas.openxmlformats.org/officeDocument/2006/relationships" id="259" r:id="Rb5557cc23ddc471c"/>
    <p:sldId xmlns:r="http://schemas.openxmlformats.org/officeDocument/2006/relationships" id="260" r:id="R81658cc594714e54"/>
    <p:sldId xmlns:r="http://schemas.openxmlformats.org/officeDocument/2006/relationships" id="261" r:id="R24370e1b58634261"/>
    <p:sldId xmlns:r="http://schemas.openxmlformats.org/officeDocument/2006/relationships" id="262" r:id="R70627ef2f7544c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1ae849aea4f36" /><Relationship Type="http://schemas.openxmlformats.org/officeDocument/2006/relationships/slide" Target="/ppt/slides/slide1.xml" Id="Ra3291072161c435a" /><Relationship Type="http://schemas.openxmlformats.org/officeDocument/2006/relationships/slide" Target="/ppt/slides/slide2.xml" Id="R1839103dcdb24941" /><Relationship Type="http://schemas.openxmlformats.org/officeDocument/2006/relationships/slide" Target="/ppt/slides/slide3.xml" Id="R2dff2fab300c4f62" /><Relationship Type="http://schemas.openxmlformats.org/officeDocument/2006/relationships/slide" Target="/ppt/slides/slide4.xml" Id="Rb5557cc23ddc471c" /><Relationship Type="http://schemas.openxmlformats.org/officeDocument/2006/relationships/slide" Target="/ppt/slides/slide5.xml" Id="R81658cc594714e54" /><Relationship Type="http://schemas.openxmlformats.org/officeDocument/2006/relationships/slide" Target="/ppt/slides/slide6.xml" Id="R24370e1b58634261" /><Relationship Type="http://schemas.openxmlformats.org/officeDocument/2006/relationships/slide" Target="/ppt/slides/slide7.xml" Id="R70627ef2f7544c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763d423194c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1bde0764e4882" /><Relationship Type="http://schemas.openxmlformats.org/officeDocument/2006/relationships/theme" Target="/ppt/slideMasters/theme/theme1.xml" Id="R984f8592394743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41bde0764e48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143e113c04e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4445d42764d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492d5c89047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2c28e067d4f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8e322e50741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90c3b119e43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f686acfa948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LORCK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LORCK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14 025 761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14 085 783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LORCK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889 320 362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