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ae417d6939a4ce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738d6e075d44121"/>
  </p:sldMasterIdLst>
  <p:sldIdLst>
    <p:sldId xmlns:r="http://schemas.openxmlformats.org/officeDocument/2006/relationships" id="256" r:id="R880d517fef524338"/>
    <p:sldId xmlns:r="http://schemas.openxmlformats.org/officeDocument/2006/relationships" id="257" r:id="R33ac8bde7ee74182"/>
    <p:sldId xmlns:r="http://schemas.openxmlformats.org/officeDocument/2006/relationships" id="258" r:id="Rd15938fd098d4b13"/>
    <p:sldId xmlns:r="http://schemas.openxmlformats.org/officeDocument/2006/relationships" id="259" r:id="Rba952c358f754ac6"/>
    <p:sldId xmlns:r="http://schemas.openxmlformats.org/officeDocument/2006/relationships" id="260" r:id="Re2581b133f5e4bf2"/>
    <p:sldId xmlns:r="http://schemas.openxmlformats.org/officeDocument/2006/relationships" id="261" r:id="R0a42f41e0ce34a2d"/>
    <p:sldId xmlns:r="http://schemas.openxmlformats.org/officeDocument/2006/relationships" id="262" r:id="Reb2ff9123dd0492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738d6e075d44121" /><Relationship Type="http://schemas.openxmlformats.org/officeDocument/2006/relationships/slide" Target="/ppt/slides/slide1.xml" Id="R880d517fef524338" /><Relationship Type="http://schemas.openxmlformats.org/officeDocument/2006/relationships/slide" Target="/ppt/slides/slide2.xml" Id="R33ac8bde7ee74182" /><Relationship Type="http://schemas.openxmlformats.org/officeDocument/2006/relationships/slide" Target="/ppt/slides/slide3.xml" Id="Rd15938fd098d4b13" /><Relationship Type="http://schemas.openxmlformats.org/officeDocument/2006/relationships/slide" Target="/ppt/slides/slide4.xml" Id="Rba952c358f754ac6" /><Relationship Type="http://schemas.openxmlformats.org/officeDocument/2006/relationships/slide" Target="/ppt/slides/slide5.xml" Id="Re2581b133f5e4bf2" /><Relationship Type="http://schemas.openxmlformats.org/officeDocument/2006/relationships/slide" Target="/ppt/slides/slide6.xml" Id="R0a42f41e0ce34a2d" /><Relationship Type="http://schemas.openxmlformats.org/officeDocument/2006/relationships/slide" Target="/ppt/slides/slide7.xml" Id="Reb2ff9123dd0492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9121ad1780b4a4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837c0fdc284e6a" /><Relationship Type="http://schemas.openxmlformats.org/officeDocument/2006/relationships/theme" Target="/ppt/slideMasters/theme/theme1.xml" Id="Ra406126caa36421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9837c0fdc284e6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5c4c8aa9b1493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730156c13547f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f5377fc70b4bc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d47d6857cf42b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ca853d84a8495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264f1850c940e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cd1360f0bf497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PROGRESSUM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PROGRESSUM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PROGRESSUM AS ble etablert [år] og holder til i Lørenskog.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PROGRESSUM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PROGRESSUM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PROGRESSUM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29 488 521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5 236 512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4 094 130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2 407 676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15 502 906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PROGRESSUM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PROGRESSUM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PROGRESSUM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Solheimveien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1461 Lørenskog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www.progressum.no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889 380 802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PROGRESSUM AS</a:t>
            </a:r>
          </a:p>
        </p:txBody>
      </p:sp>
    </p:spTree>
  </p:cSld>
  <p:clrMapOvr>
    <a:masterClrMapping xmlns:a="http://schemas.openxmlformats.org/drawingml/2006/main"/>
  </p:clrMapOvr>
</p:sld>
</file>