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5752a5e8e9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89e89581646ae"/>
  </p:sldMasterIdLst>
  <p:sldIdLst>
    <p:sldId xmlns:r="http://schemas.openxmlformats.org/officeDocument/2006/relationships" id="256" r:id="R576b5e1116364dd0"/>
    <p:sldId xmlns:r="http://schemas.openxmlformats.org/officeDocument/2006/relationships" id="257" r:id="R0f683141f0704339"/>
    <p:sldId xmlns:r="http://schemas.openxmlformats.org/officeDocument/2006/relationships" id="258" r:id="Ra4422cb17f7d4468"/>
    <p:sldId xmlns:r="http://schemas.openxmlformats.org/officeDocument/2006/relationships" id="259" r:id="Ra51170c60ed94f4f"/>
    <p:sldId xmlns:r="http://schemas.openxmlformats.org/officeDocument/2006/relationships" id="260" r:id="R65074b38575248b7"/>
    <p:sldId xmlns:r="http://schemas.openxmlformats.org/officeDocument/2006/relationships" id="261" r:id="R867ba340155d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89e89581646ae" /><Relationship Type="http://schemas.openxmlformats.org/officeDocument/2006/relationships/slide" Target="/ppt/slides/slide1.xml" Id="R576b5e1116364dd0" /><Relationship Type="http://schemas.openxmlformats.org/officeDocument/2006/relationships/slide" Target="/ppt/slides/slide2.xml" Id="R0f683141f0704339" /><Relationship Type="http://schemas.openxmlformats.org/officeDocument/2006/relationships/slide" Target="/ppt/slides/slide3.xml" Id="Ra4422cb17f7d4468" /><Relationship Type="http://schemas.openxmlformats.org/officeDocument/2006/relationships/slide" Target="/ppt/slides/slide4.xml" Id="Ra51170c60ed94f4f" /><Relationship Type="http://schemas.openxmlformats.org/officeDocument/2006/relationships/slide" Target="/ppt/slides/slide5.xml" Id="R65074b38575248b7" /><Relationship Type="http://schemas.openxmlformats.org/officeDocument/2006/relationships/slide" Target="/ppt/slides/slide6.xml" Id="R867ba340155d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89edb2738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701bb4d254a1c" /><Relationship Type="http://schemas.openxmlformats.org/officeDocument/2006/relationships/theme" Target="/ppt/slideMasters/theme/theme1.xml" Id="R287f216ea354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701bb4d25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0d138aa6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2d1c56db149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c2f513895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714a5a002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d237f7eee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9f5199ed2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55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tor.utgard@online.no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889 582 162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