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605a9c6d5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10f2ee5c441b3"/>
  </p:sldMasterIdLst>
  <p:sldIdLst>
    <p:sldId xmlns:r="http://schemas.openxmlformats.org/officeDocument/2006/relationships" id="256" r:id="Rd248080cac7f48f7"/>
    <p:sldId xmlns:r="http://schemas.openxmlformats.org/officeDocument/2006/relationships" id="257" r:id="R5433269acc9343a3"/>
    <p:sldId xmlns:r="http://schemas.openxmlformats.org/officeDocument/2006/relationships" id="258" r:id="R14efd8890c2541be"/>
    <p:sldId xmlns:r="http://schemas.openxmlformats.org/officeDocument/2006/relationships" id="259" r:id="R960c086700094928"/>
    <p:sldId xmlns:r="http://schemas.openxmlformats.org/officeDocument/2006/relationships" id="260" r:id="R47431726edd64962"/>
    <p:sldId xmlns:r="http://schemas.openxmlformats.org/officeDocument/2006/relationships" id="261" r:id="Rd0301a26409e41c4"/>
    <p:sldId xmlns:r="http://schemas.openxmlformats.org/officeDocument/2006/relationships" id="262" r:id="R5924cb44ac87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10f2ee5c441b3" /><Relationship Type="http://schemas.openxmlformats.org/officeDocument/2006/relationships/slide" Target="/ppt/slides/slide1.xml" Id="Rd248080cac7f48f7" /><Relationship Type="http://schemas.openxmlformats.org/officeDocument/2006/relationships/slide" Target="/ppt/slides/slide2.xml" Id="R5433269acc9343a3" /><Relationship Type="http://schemas.openxmlformats.org/officeDocument/2006/relationships/slide" Target="/ppt/slides/slide3.xml" Id="R14efd8890c2541be" /><Relationship Type="http://schemas.openxmlformats.org/officeDocument/2006/relationships/slide" Target="/ppt/slides/slide4.xml" Id="R960c086700094928" /><Relationship Type="http://schemas.openxmlformats.org/officeDocument/2006/relationships/slide" Target="/ppt/slides/slide5.xml" Id="R47431726edd64962" /><Relationship Type="http://schemas.openxmlformats.org/officeDocument/2006/relationships/slide" Target="/ppt/slides/slide6.xml" Id="Rd0301a26409e41c4" /><Relationship Type="http://schemas.openxmlformats.org/officeDocument/2006/relationships/slide" Target="/ppt/slides/slide7.xml" Id="R5924cb44ac87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9b48dd993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bb115194f4fa8" /><Relationship Type="http://schemas.openxmlformats.org/officeDocument/2006/relationships/theme" Target="/ppt/slideMasters/theme/theme1.xml" Id="R61d161892e85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bb115194f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0f1a1f9eb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016409590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bc370abd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1c9bab65544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d2d5db54547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aa8d3d7f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59b2c82b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NEXTOR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16 258 045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UTGÅRD TOR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55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tor.utgard@online.no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889 582 162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