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62887f869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8f1da7c644f40"/>
  </p:sldMasterIdLst>
  <p:sldIdLst>
    <p:sldId xmlns:r="http://schemas.openxmlformats.org/officeDocument/2006/relationships" id="256" r:id="R99c31fed71594d29"/>
    <p:sldId xmlns:r="http://schemas.openxmlformats.org/officeDocument/2006/relationships" id="257" r:id="R95fed6e6d1c64de3"/>
    <p:sldId xmlns:r="http://schemas.openxmlformats.org/officeDocument/2006/relationships" id="258" r:id="Rfe0516c5509547b4"/>
    <p:sldId xmlns:r="http://schemas.openxmlformats.org/officeDocument/2006/relationships" id="259" r:id="R3abb3bee33414c78"/>
    <p:sldId xmlns:r="http://schemas.openxmlformats.org/officeDocument/2006/relationships" id="260" r:id="R62ba60380085464f"/>
    <p:sldId xmlns:r="http://schemas.openxmlformats.org/officeDocument/2006/relationships" id="261" r:id="Ra3996b6df5594d03"/>
    <p:sldId xmlns:r="http://schemas.openxmlformats.org/officeDocument/2006/relationships" id="262" r:id="Reb507a2a7b15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8f1da7c644f40" /><Relationship Type="http://schemas.openxmlformats.org/officeDocument/2006/relationships/slide" Target="/ppt/slides/slide1.xml" Id="R99c31fed71594d29" /><Relationship Type="http://schemas.openxmlformats.org/officeDocument/2006/relationships/slide" Target="/ppt/slides/slide2.xml" Id="R95fed6e6d1c64de3" /><Relationship Type="http://schemas.openxmlformats.org/officeDocument/2006/relationships/slide" Target="/ppt/slides/slide3.xml" Id="Rfe0516c5509547b4" /><Relationship Type="http://schemas.openxmlformats.org/officeDocument/2006/relationships/slide" Target="/ppt/slides/slide4.xml" Id="R3abb3bee33414c78" /><Relationship Type="http://schemas.openxmlformats.org/officeDocument/2006/relationships/slide" Target="/ppt/slides/slide5.xml" Id="R62ba60380085464f" /><Relationship Type="http://schemas.openxmlformats.org/officeDocument/2006/relationships/slide" Target="/ppt/slides/slide6.xml" Id="Ra3996b6df5594d03" /><Relationship Type="http://schemas.openxmlformats.org/officeDocument/2006/relationships/slide" Target="/ppt/slides/slide7.xml" Id="Reb507a2a7b15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7a70561c9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505ec30845ee" /><Relationship Type="http://schemas.openxmlformats.org/officeDocument/2006/relationships/theme" Target="/ppt/slideMasters/theme/theme1.xml" Id="R0928561aca9f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1505ec308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f2cab787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34ac36628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2cbbc656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9ccaa6c2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de93c741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0acea324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a14486875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