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39f3ed44294c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3b2c394f849b4"/>
  </p:sldMasterIdLst>
  <p:sldIdLst>
    <p:sldId xmlns:r="http://schemas.openxmlformats.org/officeDocument/2006/relationships" id="256" r:id="Rc6403a476df241d6"/>
    <p:sldId xmlns:r="http://schemas.openxmlformats.org/officeDocument/2006/relationships" id="257" r:id="R873afa4b67f74852"/>
    <p:sldId xmlns:r="http://schemas.openxmlformats.org/officeDocument/2006/relationships" id="258" r:id="Rf189b1e630024d01"/>
    <p:sldId xmlns:r="http://schemas.openxmlformats.org/officeDocument/2006/relationships" id="259" r:id="R6422df3b15b14186"/>
    <p:sldId xmlns:r="http://schemas.openxmlformats.org/officeDocument/2006/relationships" id="260" r:id="Rfdc0ff040bfd40cd"/>
    <p:sldId xmlns:r="http://schemas.openxmlformats.org/officeDocument/2006/relationships" id="261" r:id="R99c9a1a88819405f"/>
    <p:sldId xmlns:r="http://schemas.openxmlformats.org/officeDocument/2006/relationships" id="262" r:id="Rcdef4f9e84eb4e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3b2c394f849b4" /><Relationship Type="http://schemas.openxmlformats.org/officeDocument/2006/relationships/slide" Target="/ppt/slides/slide1.xml" Id="Rc6403a476df241d6" /><Relationship Type="http://schemas.openxmlformats.org/officeDocument/2006/relationships/slide" Target="/ppt/slides/slide2.xml" Id="R873afa4b67f74852" /><Relationship Type="http://schemas.openxmlformats.org/officeDocument/2006/relationships/slide" Target="/ppt/slides/slide3.xml" Id="Rf189b1e630024d01" /><Relationship Type="http://schemas.openxmlformats.org/officeDocument/2006/relationships/slide" Target="/ppt/slides/slide4.xml" Id="R6422df3b15b14186" /><Relationship Type="http://schemas.openxmlformats.org/officeDocument/2006/relationships/slide" Target="/ppt/slides/slide5.xml" Id="Rfdc0ff040bfd40cd" /><Relationship Type="http://schemas.openxmlformats.org/officeDocument/2006/relationships/slide" Target="/ppt/slides/slide6.xml" Id="R99c9a1a88819405f" /><Relationship Type="http://schemas.openxmlformats.org/officeDocument/2006/relationships/slide" Target="/ppt/slides/slide7.xml" Id="Rcdef4f9e84eb4e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faa3ed215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135aa9edb49f0" /><Relationship Type="http://schemas.openxmlformats.org/officeDocument/2006/relationships/theme" Target="/ppt/slideMasters/theme/theme1.xml" Id="Reb31d85f8e3949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a135aa9edb49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0848b0480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0b75ba6b749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e504946f849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773962e474e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466d8d91d49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8649e27834e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aab96e9f7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94 818 870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7 617 553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15 521 557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30 466 444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forretningsforsel@formue.no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889 990 082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