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8ff32b2ad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366f46d184c76"/>
  </p:sldMasterIdLst>
  <p:sldIdLst>
    <p:sldId xmlns:r="http://schemas.openxmlformats.org/officeDocument/2006/relationships" id="256" r:id="R8187a7757dbe4153"/>
    <p:sldId xmlns:r="http://schemas.openxmlformats.org/officeDocument/2006/relationships" id="257" r:id="Rffe45a47146642f1"/>
    <p:sldId xmlns:r="http://schemas.openxmlformats.org/officeDocument/2006/relationships" id="258" r:id="R55934e18a0724fec"/>
    <p:sldId xmlns:r="http://schemas.openxmlformats.org/officeDocument/2006/relationships" id="259" r:id="Ref04eff930f8400d"/>
    <p:sldId xmlns:r="http://schemas.openxmlformats.org/officeDocument/2006/relationships" id="260" r:id="Rae5e2da2f5ea4ddf"/>
    <p:sldId xmlns:r="http://schemas.openxmlformats.org/officeDocument/2006/relationships" id="261" r:id="R0d7869ea2bde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366f46d184c76" /><Relationship Type="http://schemas.openxmlformats.org/officeDocument/2006/relationships/slide" Target="/ppt/slides/slide1.xml" Id="R8187a7757dbe4153" /><Relationship Type="http://schemas.openxmlformats.org/officeDocument/2006/relationships/slide" Target="/ppt/slides/slide2.xml" Id="Rffe45a47146642f1" /><Relationship Type="http://schemas.openxmlformats.org/officeDocument/2006/relationships/slide" Target="/ppt/slides/slide3.xml" Id="R55934e18a0724fec" /><Relationship Type="http://schemas.openxmlformats.org/officeDocument/2006/relationships/slide" Target="/ppt/slides/slide4.xml" Id="Ref04eff930f8400d" /><Relationship Type="http://schemas.openxmlformats.org/officeDocument/2006/relationships/slide" Target="/ppt/slides/slide5.xml" Id="Rae5e2da2f5ea4ddf" /><Relationship Type="http://schemas.openxmlformats.org/officeDocument/2006/relationships/slide" Target="/ppt/slides/slide6.xml" Id="R0d7869ea2bde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f0c33f114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516da6644df5" /><Relationship Type="http://schemas.openxmlformats.org/officeDocument/2006/relationships/theme" Target="/ppt/slideMasters/theme/theme1.xml" Id="R79626fa987d1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f516da664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41e9babd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a7cf5946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15424e45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dd52adcfa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5916f842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4445f769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