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9a497cb36e45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e0a4e2a9b14b55"/>
  </p:sldMasterIdLst>
  <p:sldIdLst>
    <p:sldId xmlns:r="http://schemas.openxmlformats.org/officeDocument/2006/relationships" id="256" r:id="Rbe3cf92fc6c246ec"/>
    <p:sldId xmlns:r="http://schemas.openxmlformats.org/officeDocument/2006/relationships" id="257" r:id="R5d4b400bbfdc4a7b"/>
    <p:sldId xmlns:r="http://schemas.openxmlformats.org/officeDocument/2006/relationships" id="258" r:id="Rb2fb0d8c267f4824"/>
    <p:sldId xmlns:r="http://schemas.openxmlformats.org/officeDocument/2006/relationships" id="259" r:id="Raa7fe29c73d84c26"/>
    <p:sldId xmlns:r="http://schemas.openxmlformats.org/officeDocument/2006/relationships" id="260" r:id="R9635f50c7b4e47ee"/>
    <p:sldId xmlns:r="http://schemas.openxmlformats.org/officeDocument/2006/relationships" id="261" r:id="R4fca25ab044a419b"/>
    <p:sldId xmlns:r="http://schemas.openxmlformats.org/officeDocument/2006/relationships" id="262" r:id="R0b1d5e72e5c54f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e0a4e2a9b14b55" /><Relationship Type="http://schemas.openxmlformats.org/officeDocument/2006/relationships/slide" Target="/ppt/slides/slide1.xml" Id="Rbe3cf92fc6c246ec" /><Relationship Type="http://schemas.openxmlformats.org/officeDocument/2006/relationships/slide" Target="/ppt/slides/slide2.xml" Id="R5d4b400bbfdc4a7b" /><Relationship Type="http://schemas.openxmlformats.org/officeDocument/2006/relationships/slide" Target="/ppt/slides/slide3.xml" Id="Rb2fb0d8c267f4824" /><Relationship Type="http://schemas.openxmlformats.org/officeDocument/2006/relationships/slide" Target="/ppt/slides/slide4.xml" Id="Raa7fe29c73d84c26" /><Relationship Type="http://schemas.openxmlformats.org/officeDocument/2006/relationships/slide" Target="/ppt/slides/slide5.xml" Id="R9635f50c7b4e47ee" /><Relationship Type="http://schemas.openxmlformats.org/officeDocument/2006/relationships/slide" Target="/ppt/slides/slide6.xml" Id="R4fca25ab044a419b" /><Relationship Type="http://schemas.openxmlformats.org/officeDocument/2006/relationships/slide" Target="/ppt/slides/slide7.xml" Id="R0b1d5e72e5c54f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81b7507bc14a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c7a2fd1254dc9" /><Relationship Type="http://schemas.openxmlformats.org/officeDocument/2006/relationships/theme" Target="/ppt/slideMasters/theme/theme1.xml" Id="R8c4bb636183645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ec7a2fd1254d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6c0bccdab4b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f70010d654f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709f8bdde4c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913b32eb44e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4b51ab36243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46d1b2dc743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e0a03d50243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MAMAX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MAMAX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6 299 469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6 281 090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6 001 188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32 567 235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34 239 792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LARS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Nordseterstien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890 836 372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