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9f40e12c346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0f09e1ed242d1"/>
  </p:sldMasterIdLst>
  <p:sldIdLst>
    <p:sldId xmlns:r="http://schemas.openxmlformats.org/officeDocument/2006/relationships" id="256" r:id="Rcac829a8db4b4e32"/>
    <p:sldId xmlns:r="http://schemas.openxmlformats.org/officeDocument/2006/relationships" id="257" r:id="R647ce5b911994b8f"/>
    <p:sldId xmlns:r="http://schemas.openxmlformats.org/officeDocument/2006/relationships" id="258" r:id="R788d7c9db36c490b"/>
    <p:sldId xmlns:r="http://schemas.openxmlformats.org/officeDocument/2006/relationships" id="259" r:id="Rd4af33671feb4b0d"/>
    <p:sldId xmlns:r="http://schemas.openxmlformats.org/officeDocument/2006/relationships" id="260" r:id="R83ccec86af424f3c"/>
    <p:sldId xmlns:r="http://schemas.openxmlformats.org/officeDocument/2006/relationships" id="261" r:id="Ra6ad80da82c24882"/>
    <p:sldId xmlns:r="http://schemas.openxmlformats.org/officeDocument/2006/relationships" id="262" r:id="R89d7d264659f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0f09e1ed242d1" /><Relationship Type="http://schemas.openxmlformats.org/officeDocument/2006/relationships/slide" Target="/ppt/slides/slide1.xml" Id="Rcac829a8db4b4e32" /><Relationship Type="http://schemas.openxmlformats.org/officeDocument/2006/relationships/slide" Target="/ppt/slides/slide2.xml" Id="R647ce5b911994b8f" /><Relationship Type="http://schemas.openxmlformats.org/officeDocument/2006/relationships/slide" Target="/ppt/slides/slide3.xml" Id="R788d7c9db36c490b" /><Relationship Type="http://schemas.openxmlformats.org/officeDocument/2006/relationships/slide" Target="/ppt/slides/slide4.xml" Id="Rd4af33671feb4b0d" /><Relationship Type="http://schemas.openxmlformats.org/officeDocument/2006/relationships/slide" Target="/ppt/slides/slide5.xml" Id="R83ccec86af424f3c" /><Relationship Type="http://schemas.openxmlformats.org/officeDocument/2006/relationships/slide" Target="/ppt/slides/slide6.xml" Id="Ra6ad80da82c24882" /><Relationship Type="http://schemas.openxmlformats.org/officeDocument/2006/relationships/slide" Target="/ppt/slides/slide7.xml" Id="R89d7d264659f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f1cc13c4f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93a8509fb4e52" /><Relationship Type="http://schemas.openxmlformats.org/officeDocument/2006/relationships/theme" Target="/ppt/slideMasters/theme/theme1.xml" Id="Ra02e5fad49ae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93a8509fb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de9b05a3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fc4e89a8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b2f63c0042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a36ee6b4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4aebd0588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cc66982f4e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2aafff234c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