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fbafbe0a1f4c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9631a8871b412e"/>
  </p:sldMasterIdLst>
  <p:sldIdLst>
    <p:sldId xmlns:r="http://schemas.openxmlformats.org/officeDocument/2006/relationships" id="256" r:id="R91d57769c2b042e9"/>
    <p:sldId xmlns:r="http://schemas.openxmlformats.org/officeDocument/2006/relationships" id="257" r:id="Re706d145569f434e"/>
    <p:sldId xmlns:r="http://schemas.openxmlformats.org/officeDocument/2006/relationships" id="258" r:id="R430868f2c7964e3c"/>
    <p:sldId xmlns:r="http://schemas.openxmlformats.org/officeDocument/2006/relationships" id="259" r:id="R3059c41f023a4737"/>
    <p:sldId xmlns:r="http://schemas.openxmlformats.org/officeDocument/2006/relationships" id="260" r:id="R8452529f570545ff"/>
    <p:sldId xmlns:r="http://schemas.openxmlformats.org/officeDocument/2006/relationships" id="261" r:id="Rf58af7ab99da4d73"/>
    <p:sldId xmlns:r="http://schemas.openxmlformats.org/officeDocument/2006/relationships" id="262" r:id="Rfedfc4d6bced4e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9631a8871b412e" /><Relationship Type="http://schemas.openxmlformats.org/officeDocument/2006/relationships/slide" Target="/ppt/slides/slide1.xml" Id="R91d57769c2b042e9" /><Relationship Type="http://schemas.openxmlformats.org/officeDocument/2006/relationships/slide" Target="/ppt/slides/slide2.xml" Id="Re706d145569f434e" /><Relationship Type="http://schemas.openxmlformats.org/officeDocument/2006/relationships/slide" Target="/ppt/slides/slide3.xml" Id="R430868f2c7964e3c" /><Relationship Type="http://schemas.openxmlformats.org/officeDocument/2006/relationships/slide" Target="/ppt/slides/slide4.xml" Id="R3059c41f023a4737" /><Relationship Type="http://schemas.openxmlformats.org/officeDocument/2006/relationships/slide" Target="/ppt/slides/slide5.xml" Id="R8452529f570545ff" /><Relationship Type="http://schemas.openxmlformats.org/officeDocument/2006/relationships/slide" Target="/ppt/slides/slide6.xml" Id="Rf58af7ab99da4d73" /><Relationship Type="http://schemas.openxmlformats.org/officeDocument/2006/relationships/slide" Target="/ppt/slides/slide7.xml" Id="Rfedfc4d6bced4e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ddc4bae59646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82545116940ec" /><Relationship Type="http://schemas.openxmlformats.org/officeDocument/2006/relationships/theme" Target="/ppt/slideMasters/theme/theme1.xml" Id="Rfa73f14700ec4d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082545116940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0f9ea784142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1b8f9796e4d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46d1cf11f4a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13df1de7e45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fac2e6eb046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df6e6e1294b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436779ef747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CAABY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CAABY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30 219 709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30 054 628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24 017 336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3 208 110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105 665 876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ÅBYHOLM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Kvantia AS, Grundingen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caaby@andenaes.com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891 780 982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