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9c585a8f7946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738a61f8a44b71"/>
  </p:sldMasterIdLst>
  <p:sldIdLst>
    <p:sldId xmlns:r="http://schemas.openxmlformats.org/officeDocument/2006/relationships" id="256" r:id="Ra1a6c9ec3c764674"/>
    <p:sldId xmlns:r="http://schemas.openxmlformats.org/officeDocument/2006/relationships" id="257" r:id="R3d1ca9391e5b4491"/>
    <p:sldId xmlns:r="http://schemas.openxmlformats.org/officeDocument/2006/relationships" id="258" r:id="Rec14b1478f844f6a"/>
    <p:sldId xmlns:r="http://schemas.openxmlformats.org/officeDocument/2006/relationships" id="259" r:id="R92bc50d19ae0423d"/>
    <p:sldId xmlns:r="http://schemas.openxmlformats.org/officeDocument/2006/relationships" id="260" r:id="R83fbddc8438247ff"/>
    <p:sldId xmlns:r="http://schemas.openxmlformats.org/officeDocument/2006/relationships" id="261" r:id="Re6595672745e40a2"/>
    <p:sldId xmlns:r="http://schemas.openxmlformats.org/officeDocument/2006/relationships" id="262" r:id="R2a96a2211fa146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38a61f8a44b71" /><Relationship Type="http://schemas.openxmlformats.org/officeDocument/2006/relationships/slide" Target="/ppt/slides/slide1.xml" Id="Ra1a6c9ec3c764674" /><Relationship Type="http://schemas.openxmlformats.org/officeDocument/2006/relationships/slide" Target="/ppt/slides/slide2.xml" Id="R3d1ca9391e5b4491" /><Relationship Type="http://schemas.openxmlformats.org/officeDocument/2006/relationships/slide" Target="/ppt/slides/slide3.xml" Id="Rec14b1478f844f6a" /><Relationship Type="http://schemas.openxmlformats.org/officeDocument/2006/relationships/slide" Target="/ppt/slides/slide4.xml" Id="R92bc50d19ae0423d" /><Relationship Type="http://schemas.openxmlformats.org/officeDocument/2006/relationships/slide" Target="/ppt/slides/slide5.xml" Id="R83fbddc8438247ff" /><Relationship Type="http://schemas.openxmlformats.org/officeDocument/2006/relationships/slide" Target="/ppt/slides/slide6.xml" Id="Re6595672745e40a2" /><Relationship Type="http://schemas.openxmlformats.org/officeDocument/2006/relationships/slide" Target="/ppt/slides/slide7.xml" Id="R2a96a2211fa146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347e68dce842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e210b3d674328" /><Relationship Type="http://schemas.openxmlformats.org/officeDocument/2006/relationships/theme" Target="/ppt/slideMasters/theme/theme1.xml" Id="R051afe39d40747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9e210b3d6743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35f7cef1940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54aeeb6b443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8d16da60b24a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d54bb4f1649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290212b6942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1a62c68c4c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6b3d583c54f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CAABY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30 219 709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30 054 628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24 017 336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3 208 110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105 665 876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ÅBYHOLM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caaby@andenaes.com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891 780 982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CAABY AS</a:t>
            </a:r>
          </a:p>
        </p:txBody>
      </p:sp>
    </p:spTree>
  </p:cSld>
  <p:clrMapOvr>
    <a:masterClrMapping xmlns:a="http://schemas.openxmlformats.org/drawingml/2006/main"/>
  </p:clrMapOvr>
</p:sld>
</file>