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612d16ec1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d43b2ff27408a"/>
  </p:sldMasterIdLst>
  <p:sldIdLst>
    <p:sldId xmlns:r="http://schemas.openxmlformats.org/officeDocument/2006/relationships" id="256" r:id="R7b55bfd6450c4b6e"/>
    <p:sldId xmlns:r="http://schemas.openxmlformats.org/officeDocument/2006/relationships" id="257" r:id="Rae4a7a0ffc5e4612"/>
    <p:sldId xmlns:r="http://schemas.openxmlformats.org/officeDocument/2006/relationships" id="258" r:id="R3578d563e8374cea"/>
    <p:sldId xmlns:r="http://schemas.openxmlformats.org/officeDocument/2006/relationships" id="259" r:id="Ra9e0b0290e3d418f"/>
    <p:sldId xmlns:r="http://schemas.openxmlformats.org/officeDocument/2006/relationships" id="260" r:id="R1262ea9650934cbb"/>
    <p:sldId xmlns:r="http://schemas.openxmlformats.org/officeDocument/2006/relationships" id="261" r:id="Rcaca6e9ef3834997"/>
    <p:sldId xmlns:r="http://schemas.openxmlformats.org/officeDocument/2006/relationships" id="262" r:id="R574b41da81a1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d43b2ff27408a" /><Relationship Type="http://schemas.openxmlformats.org/officeDocument/2006/relationships/slide" Target="/ppt/slides/slide1.xml" Id="R7b55bfd6450c4b6e" /><Relationship Type="http://schemas.openxmlformats.org/officeDocument/2006/relationships/slide" Target="/ppt/slides/slide2.xml" Id="Rae4a7a0ffc5e4612" /><Relationship Type="http://schemas.openxmlformats.org/officeDocument/2006/relationships/slide" Target="/ppt/slides/slide3.xml" Id="R3578d563e8374cea" /><Relationship Type="http://schemas.openxmlformats.org/officeDocument/2006/relationships/slide" Target="/ppt/slides/slide4.xml" Id="Ra9e0b0290e3d418f" /><Relationship Type="http://schemas.openxmlformats.org/officeDocument/2006/relationships/slide" Target="/ppt/slides/slide5.xml" Id="R1262ea9650934cbb" /><Relationship Type="http://schemas.openxmlformats.org/officeDocument/2006/relationships/slide" Target="/ppt/slides/slide6.xml" Id="Rcaca6e9ef3834997" /><Relationship Type="http://schemas.openxmlformats.org/officeDocument/2006/relationships/slide" Target="/ppt/slides/slide7.xml" Id="R574b41da81a1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e25a49f9846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8e48cd8904e76" /><Relationship Type="http://schemas.openxmlformats.org/officeDocument/2006/relationships/theme" Target="/ppt/slideMasters/theme/theme1.xml" Id="R3a81aac15cb74f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8e48cd890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48174179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8150bea55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ba1ec3f93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306a8c09e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ca83f400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e12f28b21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62900237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41 294 169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9 347 642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16 180 033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892 122 652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