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6f212e370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513e975a541c9"/>
  </p:sldMasterIdLst>
  <p:sldIdLst>
    <p:sldId xmlns:r="http://schemas.openxmlformats.org/officeDocument/2006/relationships" id="256" r:id="R2c6e122e2a51430c"/>
    <p:sldId xmlns:r="http://schemas.openxmlformats.org/officeDocument/2006/relationships" id="257" r:id="R1d69144b07644457"/>
    <p:sldId xmlns:r="http://schemas.openxmlformats.org/officeDocument/2006/relationships" id="258" r:id="R0324fc32163d4fcb"/>
    <p:sldId xmlns:r="http://schemas.openxmlformats.org/officeDocument/2006/relationships" id="259" r:id="R562056f7aef947e7"/>
    <p:sldId xmlns:r="http://schemas.openxmlformats.org/officeDocument/2006/relationships" id="260" r:id="R1a19993b39a248e3"/>
    <p:sldId xmlns:r="http://schemas.openxmlformats.org/officeDocument/2006/relationships" id="261" r:id="R1b0f7bd4b9854bfa"/>
    <p:sldId xmlns:r="http://schemas.openxmlformats.org/officeDocument/2006/relationships" id="262" r:id="R80f8cbdfc4d8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513e975a541c9" /><Relationship Type="http://schemas.openxmlformats.org/officeDocument/2006/relationships/slide" Target="/ppt/slides/slide1.xml" Id="R2c6e122e2a51430c" /><Relationship Type="http://schemas.openxmlformats.org/officeDocument/2006/relationships/slide" Target="/ppt/slides/slide2.xml" Id="R1d69144b07644457" /><Relationship Type="http://schemas.openxmlformats.org/officeDocument/2006/relationships/slide" Target="/ppt/slides/slide3.xml" Id="R0324fc32163d4fcb" /><Relationship Type="http://schemas.openxmlformats.org/officeDocument/2006/relationships/slide" Target="/ppt/slides/slide4.xml" Id="R562056f7aef947e7" /><Relationship Type="http://schemas.openxmlformats.org/officeDocument/2006/relationships/slide" Target="/ppt/slides/slide5.xml" Id="R1a19993b39a248e3" /><Relationship Type="http://schemas.openxmlformats.org/officeDocument/2006/relationships/slide" Target="/ppt/slides/slide6.xml" Id="R1b0f7bd4b9854bfa" /><Relationship Type="http://schemas.openxmlformats.org/officeDocument/2006/relationships/slide" Target="/ppt/slides/slide7.xml" Id="R80f8cbdfc4d8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dc72ad332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439a584e54ab3" /><Relationship Type="http://schemas.openxmlformats.org/officeDocument/2006/relationships/theme" Target="/ppt/slideMasters/theme/theme1.xml" Id="Rb662e6ff8a6c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439a584e5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2108ce6d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f9fc99d14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af20124b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3fe4eb27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ca4f6429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584f7eee4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a2682bce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