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36b5491d65e4f6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4fbf53b88e34603"/>
  </p:sldMasterIdLst>
  <p:sldIdLst>
    <p:sldId xmlns:r="http://schemas.openxmlformats.org/officeDocument/2006/relationships" id="256" r:id="R84e2df01689a4190"/>
    <p:sldId xmlns:r="http://schemas.openxmlformats.org/officeDocument/2006/relationships" id="257" r:id="R7334d9b8b2644e5a"/>
    <p:sldId xmlns:r="http://schemas.openxmlformats.org/officeDocument/2006/relationships" id="258" r:id="Rf799cdead9b749aa"/>
    <p:sldId xmlns:r="http://schemas.openxmlformats.org/officeDocument/2006/relationships" id="259" r:id="R5b49e842441f4045"/>
    <p:sldId xmlns:r="http://schemas.openxmlformats.org/officeDocument/2006/relationships" id="260" r:id="R37ce75fe457a44f6"/>
    <p:sldId xmlns:r="http://schemas.openxmlformats.org/officeDocument/2006/relationships" id="261" r:id="R90effd92c0844e78"/>
    <p:sldId xmlns:r="http://schemas.openxmlformats.org/officeDocument/2006/relationships" id="262" r:id="Ra2c942ce28db4d1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4fbf53b88e34603" /><Relationship Type="http://schemas.openxmlformats.org/officeDocument/2006/relationships/slide" Target="/ppt/slides/slide1.xml" Id="R84e2df01689a4190" /><Relationship Type="http://schemas.openxmlformats.org/officeDocument/2006/relationships/slide" Target="/ppt/slides/slide2.xml" Id="R7334d9b8b2644e5a" /><Relationship Type="http://schemas.openxmlformats.org/officeDocument/2006/relationships/slide" Target="/ppt/slides/slide3.xml" Id="Rf799cdead9b749aa" /><Relationship Type="http://schemas.openxmlformats.org/officeDocument/2006/relationships/slide" Target="/ppt/slides/slide4.xml" Id="R5b49e842441f4045" /><Relationship Type="http://schemas.openxmlformats.org/officeDocument/2006/relationships/slide" Target="/ppt/slides/slide5.xml" Id="R37ce75fe457a44f6" /><Relationship Type="http://schemas.openxmlformats.org/officeDocument/2006/relationships/slide" Target="/ppt/slides/slide6.xml" Id="R90effd92c0844e78" /><Relationship Type="http://schemas.openxmlformats.org/officeDocument/2006/relationships/slide" Target="/ppt/slides/slide7.xml" Id="Ra2c942ce28db4d1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0f3b8f59a574ac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343223274946b2" /><Relationship Type="http://schemas.openxmlformats.org/officeDocument/2006/relationships/theme" Target="/ppt/slideMasters/theme/theme1.xml" Id="R3df83b3027364c5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f343223274946b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c62d552fe642d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b0d87436f848b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d3c6fab90845f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c67611c5334ee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8912dd1600444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cd80ccf0e94c6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7cae526f5e427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TOGRO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TOGRO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TOGRO AS ble etablert [år] og holder til i Kleppe.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TOGRO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TOGRO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TOGRO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337 900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302 465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611 089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2 383 770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2 631 517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TOGRO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TØNNES GRØDEM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TOGRO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Nordhellvegen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4351 Kleppe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tonnes@strev.no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892 847 312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TOGRO AS</a:t>
            </a:r>
          </a:p>
        </p:txBody>
      </p:sp>
    </p:spTree>
  </p:cSld>
  <p:clrMapOvr>
    <a:masterClrMapping xmlns:a="http://schemas.openxmlformats.org/drawingml/2006/main"/>
  </p:clrMapOvr>
</p:sld>
</file>