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ff454678e148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82dbbe34384b21"/>
  </p:sldMasterIdLst>
  <p:sldIdLst>
    <p:sldId xmlns:r="http://schemas.openxmlformats.org/officeDocument/2006/relationships" id="256" r:id="R3825d541cf7d4580"/>
    <p:sldId xmlns:r="http://schemas.openxmlformats.org/officeDocument/2006/relationships" id="257" r:id="R422d46b19b6d42bb"/>
    <p:sldId xmlns:r="http://schemas.openxmlformats.org/officeDocument/2006/relationships" id="258" r:id="R01541510b50147a1"/>
    <p:sldId xmlns:r="http://schemas.openxmlformats.org/officeDocument/2006/relationships" id="259" r:id="R780cd5ff2bf745f5"/>
    <p:sldId xmlns:r="http://schemas.openxmlformats.org/officeDocument/2006/relationships" id="260" r:id="R903f7bb3bd324a9b"/>
    <p:sldId xmlns:r="http://schemas.openxmlformats.org/officeDocument/2006/relationships" id="261" r:id="Rbe7f5fc478d449a0"/>
    <p:sldId xmlns:r="http://schemas.openxmlformats.org/officeDocument/2006/relationships" id="262" r:id="Rf03f203c3b4948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2dbbe34384b21" /><Relationship Type="http://schemas.openxmlformats.org/officeDocument/2006/relationships/slide" Target="/ppt/slides/slide1.xml" Id="R3825d541cf7d4580" /><Relationship Type="http://schemas.openxmlformats.org/officeDocument/2006/relationships/slide" Target="/ppt/slides/slide2.xml" Id="R422d46b19b6d42bb" /><Relationship Type="http://schemas.openxmlformats.org/officeDocument/2006/relationships/slide" Target="/ppt/slides/slide3.xml" Id="R01541510b50147a1" /><Relationship Type="http://schemas.openxmlformats.org/officeDocument/2006/relationships/slide" Target="/ppt/slides/slide4.xml" Id="R780cd5ff2bf745f5" /><Relationship Type="http://schemas.openxmlformats.org/officeDocument/2006/relationships/slide" Target="/ppt/slides/slide5.xml" Id="R903f7bb3bd324a9b" /><Relationship Type="http://schemas.openxmlformats.org/officeDocument/2006/relationships/slide" Target="/ppt/slides/slide6.xml" Id="Rbe7f5fc478d449a0" /><Relationship Type="http://schemas.openxmlformats.org/officeDocument/2006/relationships/slide" Target="/ppt/slides/slide7.xml" Id="Rf03f203c3b4948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046de108e4f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02f8c1e2046cc" /><Relationship Type="http://schemas.openxmlformats.org/officeDocument/2006/relationships/theme" Target="/ppt/slideMasters/theme/theme1.xml" Id="R5bed85a1c3f148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302f8c1e2046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a6a4be3174c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2c5ae3a2342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f0e58ce794d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fd74afbfb48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b8dd82ca74b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2f60753bb4e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74dde78d340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−2 962 990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113 886 667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780 651 277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872 127 063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 HOLDING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893 141 952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