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aa6b55100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71f74a26f4dd4"/>
  </p:sldMasterIdLst>
  <p:sldIdLst>
    <p:sldId xmlns:r="http://schemas.openxmlformats.org/officeDocument/2006/relationships" id="256" r:id="R0f919c7cb5e74dbd"/>
    <p:sldId xmlns:r="http://schemas.openxmlformats.org/officeDocument/2006/relationships" id="257" r:id="Rc48cde5e27964a32"/>
    <p:sldId xmlns:r="http://schemas.openxmlformats.org/officeDocument/2006/relationships" id="258" r:id="Ref9bbd8d03634d47"/>
    <p:sldId xmlns:r="http://schemas.openxmlformats.org/officeDocument/2006/relationships" id="259" r:id="R9d448bc024e84c93"/>
    <p:sldId xmlns:r="http://schemas.openxmlformats.org/officeDocument/2006/relationships" id="260" r:id="R7ed8485554d8446c"/>
    <p:sldId xmlns:r="http://schemas.openxmlformats.org/officeDocument/2006/relationships" id="261" r:id="R44d3485c705d41dc"/>
    <p:sldId xmlns:r="http://schemas.openxmlformats.org/officeDocument/2006/relationships" id="262" r:id="Rd8d0d7eb09d9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71f74a26f4dd4" /><Relationship Type="http://schemas.openxmlformats.org/officeDocument/2006/relationships/slide" Target="/ppt/slides/slide1.xml" Id="R0f919c7cb5e74dbd" /><Relationship Type="http://schemas.openxmlformats.org/officeDocument/2006/relationships/slide" Target="/ppt/slides/slide2.xml" Id="Rc48cde5e27964a32" /><Relationship Type="http://schemas.openxmlformats.org/officeDocument/2006/relationships/slide" Target="/ppt/slides/slide3.xml" Id="Ref9bbd8d03634d47" /><Relationship Type="http://schemas.openxmlformats.org/officeDocument/2006/relationships/slide" Target="/ppt/slides/slide4.xml" Id="R9d448bc024e84c93" /><Relationship Type="http://schemas.openxmlformats.org/officeDocument/2006/relationships/slide" Target="/ppt/slides/slide5.xml" Id="R7ed8485554d8446c" /><Relationship Type="http://schemas.openxmlformats.org/officeDocument/2006/relationships/slide" Target="/ppt/slides/slide6.xml" Id="R44d3485c705d41dc" /><Relationship Type="http://schemas.openxmlformats.org/officeDocument/2006/relationships/slide" Target="/ppt/slides/slide7.xml" Id="Rd8d0d7eb09d9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2166fc2c2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897aeabe4624" /><Relationship Type="http://schemas.openxmlformats.org/officeDocument/2006/relationships/theme" Target="/ppt/slideMasters/theme/theme1.xml" Id="R345e38857528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b897aeabe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0cdaf256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243ec1f4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70f75c5c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155621a3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737ccc82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1495c516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bb4cadbb5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ISDAHL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