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c670f75e58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afd1dc88b49d5"/>
  </p:sldMasterIdLst>
  <p:sldIdLst>
    <p:sldId xmlns:r="http://schemas.openxmlformats.org/officeDocument/2006/relationships" id="256" r:id="Rea28281e1d464fad"/>
    <p:sldId xmlns:r="http://schemas.openxmlformats.org/officeDocument/2006/relationships" id="257" r:id="Rd043c744592d4a47"/>
    <p:sldId xmlns:r="http://schemas.openxmlformats.org/officeDocument/2006/relationships" id="258" r:id="Rd0beb5ad8a1d430a"/>
    <p:sldId xmlns:r="http://schemas.openxmlformats.org/officeDocument/2006/relationships" id="259" r:id="Rc868003b366c4ee5"/>
    <p:sldId xmlns:r="http://schemas.openxmlformats.org/officeDocument/2006/relationships" id="260" r:id="R139889bea97844ca"/>
    <p:sldId xmlns:r="http://schemas.openxmlformats.org/officeDocument/2006/relationships" id="261" r:id="R5fbb0ed07678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afd1dc88b49d5" /><Relationship Type="http://schemas.openxmlformats.org/officeDocument/2006/relationships/slide" Target="/ppt/slides/slide1.xml" Id="Rea28281e1d464fad" /><Relationship Type="http://schemas.openxmlformats.org/officeDocument/2006/relationships/slide" Target="/ppt/slides/slide2.xml" Id="Rd043c744592d4a47" /><Relationship Type="http://schemas.openxmlformats.org/officeDocument/2006/relationships/slide" Target="/ppt/slides/slide3.xml" Id="Rd0beb5ad8a1d430a" /><Relationship Type="http://schemas.openxmlformats.org/officeDocument/2006/relationships/slide" Target="/ppt/slides/slide4.xml" Id="Rc868003b366c4ee5" /><Relationship Type="http://schemas.openxmlformats.org/officeDocument/2006/relationships/slide" Target="/ppt/slides/slide5.xml" Id="R139889bea97844ca" /><Relationship Type="http://schemas.openxmlformats.org/officeDocument/2006/relationships/slide" Target="/ppt/slides/slide6.xml" Id="R5fbb0ed07678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c8d68ad01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89bf41fbc4f60" /><Relationship Type="http://schemas.openxmlformats.org/officeDocument/2006/relationships/theme" Target="/ppt/slideMasters/theme/theme1.xml" Id="Rc86728106c2f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89bf41fbc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adf211711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3d5a8e04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ae6a625c5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f3a5e4ffb4c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084acb32f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25691058d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