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d1b435ee454a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eed434159d4380"/>
  </p:sldMasterIdLst>
  <p:sldIdLst>
    <p:sldId xmlns:r="http://schemas.openxmlformats.org/officeDocument/2006/relationships" id="256" r:id="Rf87594f92c824c72"/>
    <p:sldId xmlns:r="http://schemas.openxmlformats.org/officeDocument/2006/relationships" id="257" r:id="R94cc7e490f5c4260"/>
    <p:sldId xmlns:r="http://schemas.openxmlformats.org/officeDocument/2006/relationships" id="258" r:id="R024cfd9d90864a0c"/>
    <p:sldId xmlns:r="http://schemas.openxmlformats.org/officeDocument/2006/relationships" id="259" r:id="Rb9266ac96cb94005"/>
    <p:sldId xmlns:r="http://schemas.openxmlformats.org/officeDocument/2006/relationships" id="260" r:id="R3d13a80650364eb8"/>
    <p:sldId xmlns:r="http://schemas.openxmlformats.org/officeDocument/2006/relationships" id="261" r:id="Rcbcc0702e4fd49f8"/>
    <p:sldId xmlns:r="http://schemas.openxmlformats.org/officeDocument/2006/relationships" id="262" r:id="Ra13aa6528b9249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eed434159d4380" /><Relationship Type="http://schemas.openxmlformats.org/officeDocument/2006/relationships/slide" Target="/ppt/slides/slide1.xml" Id="Rf87594f92c824c72" /><Relationship Type="http://schemas.openxmlformats.org/officeDocument/2006/relationships/slide" Target="/ppt/slides/slide2.xml" Id="R94cc7e490f5c4260" /><Relationship Type="http://schemas.openxmlformats.org/officeDocument/2006/relationships/slide" Target="/ppt/slides/slide3.xml" Id="R024cfd9d90864a0c" /><Relationship Type="http://schemas.openxmlformats.org/officeDocument/2006/relationships/slide" Target="/ppt/slides/slide4.xml" Id="Rb9266ac96cb94005" /><Relationship Type="http://schemas.openxmlformats.org/officeDocument/2006/relationships/slide" Target="/ppt/slides/slide5.xml" Id="R3d13a80650364eb8" /><Relationship Type="http://schemas.openxmlformats.org/officeDocument/2006/relationships/slide" Target="/ppt/slides/slide6.xml" Id="Rcbcc0702e4fd49f8" /><Relationship Type="http://schemas.openxmlformats.org/officeDocument/2006/relationships/slide" Target="/ppt/slides/slide7.xml" Id="Ra13aa6528b9249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c04ae37de84f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914975e977411c" /><Relationship Type="http://schemas.openxmlformats.org/officeDocument/2006/relationships/theme" Target="/ppt/slideMasters/theme/theme1.xml" Id="R74617e360b8f40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914975e97741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2d217ccfb4a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ff1708ff3450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1d6bb8b2f0478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a09d3db6684a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b08f4df6047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749e1089645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438f8c3f145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KILDAHL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KILDAHL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2 058 794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49 386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36 606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191 843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700 072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HANNE KILDAHL LARSEN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 KILDAHL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KILDAHL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Holtegata 16A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55 37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894 854 782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KILDAHL AS</a:t>
            </a:r>
          </a:p>
        </p:txBody>
      </p:sp>
    </p:spTree>
  </p:cSld>
  <p:clrMapOvr>
    <a:masterClrMapping xmlns:a="http://schemas.openxmlformats.org/drawingml/2006/main"/>
  </p:clrMapOvr>
</p:sld>
</file>