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b52725a04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74de4ab0742f4"/>
  </p:sldMasterIdLst>
  <p:sldIdLst>
    <p:sldId xmlns:r="http://schemas.openxmlformats.org/officeDocument/2006/relationships" id="256" r:id="R2225b7a6284f425d"/>
    <p:sldId xmlns:r="http://schemas.openxmlformats.org/officeDocument/2006/relationships" id="257" r:id="R10f7bc5d2c614848"/>
    <p:sldId xmlns:r="http://schemas.openxmlformats.org/officeDocument/2006/relationships" id="258" r:id="Rde8c8955497c46f3"/>
    <p:sldId xmlns:r="http://schemas.openxmlformats.org/officeDocument/2006/relationships" id="259" r:id="Rf40f7f1008cf44d6"/>
    <p:sldId xmlns:r="http://schemas.openxmlformats.org/officeDocument/2006/relationships" id="260" r:id="R9efdf4e02f594799"/>
    <p:sldId xmlns:r="http://schemas.openxmlformats.org/officeDocument/2006/relationships" id="261" r:id="R1053c10ce327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74de4ab0742f4" /><Relationship Type="http://schemas.openxmlformats.org/officeDocument/2006/relationships/slide" Target="/ppt/slides/slide1.xml" Id="R2225b7a6284f425d" /><Relationship Type="http://schemas.openxmlformats.org/officeDocument/2006/relationships/slide" Target="/ppt/slides/slide2.xml" Id="R10f7bc5d2c614848" /><Relationship Type="http://schemas.openxmlformats.org/officeDocument/2006/relationships/slide" Target="/ppt/slides/slide3.xml" Id="Rde8c8955497c46f3" /><Relationship Type="http://schemas.openxmlformats.org/officeDocument/2006/relationships/slide" Target="/ppt/slides/slide4.xml" Id="Rf40f7f1008cf44d6" /><Relationship Type="http://schemas.openxmlformats.org/officeDocument/2006/relationships/slide" Target="/ppt/slides/slide5.xml" Id="R9efdf4e02f594799" /><Relationship Type="http://schemas.openxmlformats.org/officeDocument/2006/relationships/slide" Target="/ppt/slides/slide6.xml" Id="R1053c10ce327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0b67fe081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7c32587aa4a54" /><Relationship Type="http://schemas.openxmlformats.org/officeDocument/2006/relationships/theme" Target="/ppt/slideMasters/theme/theme1.xml" Id="Recf10fe8ad9c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7c32587aa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7cba2066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b0401d21c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97784ecf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8ca4a5ca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328bb6db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27b5a7e7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