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2c20c6bada49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e12003c0fc414d"/>
  </p:sldMasterIdLst>
  <p:sldIdLst>
    <p:sldId xmlns:r="http://schemas.openxmlformats.org/officeDocument/2006/relationships" id="256" r:id="R7db578ed291b4828"/>
    <p:sldId xmlns:r="http://schemas.openxmlformats.org/officeDocument/2006/relationships" id="257" r:id="R546b5bfc694f495f"/>
    <p:sldId xmlns:r="http://schemas.openxmlformats.org/officeDocument/2006/relationships" id="258" r:id="Re4cfa2a2f4934a56"/>
    <p:sldId xmlns:r="http://schemas.openxmlformats.org/officeDocument/2006/relationships" id="259" r:id="R93cd7b6813454f2a"/>
    <p:sldId xmlns:r="http://schemas.openxmlformats.org/officeDocument/2006/relationships" id="260" r:id="R960132c28ee34656"/>
    <p:sldId xmlns:r="http://schemas.openxmlformats.org/officeDocument/2006/relationships" id="261" r:id="Rbad128581777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12003c0fc414d" /><Relationship Type="http://schemas.openxmlformats.org/officeDocument/2006/relationships/slide" Target="/ppt/slides/slide1.xml" Id="R7db578ed291b4828" /><Relationship Type="http://schemas.openxmlformats.org/officeDocument/2006/relationships/slide" Target="/ppt/slides/slide2.xml" Id="R546b5bfc694f495f" /><Relationship Type="http://schemas.openxmlformats.org/officeDocument/2006/relationships/slide" Target="/ppt/slides/slide3.xml" Id="Re4cfa2a2f4934a56" /><Relationship Type="http://schemas.openxmlformats.org/officeDocument/2006/relationships/slide" Target="/ppt/slides/slide4.xml" Id="R93cd7b6813454f2a" /><Relationship Type="http://schemas.openxmlformats.org/officeDocument/2006/relationships/slide" Target="/ppt/slides/slide5.xml" Id="R960132c28ee34656" /><Relationship Type="http://schemas.openxmlformats.org/officeDocument/2006/relationships/slide" Target="/ppt/slides/slide6.xml" Id="Rbad128581777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127615720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adabac870413f" /><Relationship Type="http://schemas.openxmlformats.org/officeDocument/2006/relationships/theme" Target="/ppt/slideMasters/theme/theme1.xml" Id="Rd8eec733a28c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adabac87041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16f8ff08a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b2803313d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5c6b98212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16207f3674c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fde0f54ed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2fb8eb126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LYSVERKET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Nordmessenvegen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2610 Mesnali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ffff@formue.no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896 234 412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