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541ab5b31345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b7406fb76d4eaa"/>
  </p:sldMasterIdLst>
  <p:sldIdLst>
    <p:sldId xmlns:r="http://schemas.openxmlformats.org/officeDocument/2006/relationships" id="256" r:id="R76d03e019c134913"/>
    <p:sldId xmlns:r="http://schemas.openxmlformats.org/officeDocument/2006/relationships" id="257" r:id="R679af40ae52a4341"/>
    <p:sldId xmlns:r="http://schemas.openxmlformats.org/officeDocument/2006/relationships" id="258" r:id="R2d1caf60d6f945ec"/>
    <p:sldId xmlns:r="http://schemas.openxmlformats.org/officeDocument/2006/relationships" id="259" r:id="Rcfd3ab562170412c"/>
    <p:sldId xmlns:r="http://schemas.openxmlformats.org/officeDocument/2006/relationships" id="260" r:id="R4c341141ff4f43a0"/>
    <p:sldId xmlns:r="http://schemas.openxmlformats.org/officeDocument/2006/relationships" id="261" r:id="R552600d52f18496f"/>
    <p:sldId xmlns:r="http://schemas.openxmlformats.org/officeDocument/2006/relationships" id="262" r:id="R55de73c4878442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b7406fb76d4eaa" /><Relationship Type="http://schemas.openxmlformats.org/officeDocument/2006/relationships/slide" Target="/ppt/slides/slide1.xml" Id="R76d03e019c134913" /><Relationship Type="http://schemas.openxmlformats.org/officeDocument/2006/relationships/slide" Target="/ppt/slides/slide2.xml" Id="R679af40ae52a4341" /><Relationship Type="http://schemas.openxmlformats.org/officeDocument/2006/relationships/slide" Target="/ppt/slides/slide3.xml" Id="R2d1caf60d6f945ec" /><Relationship Type="http://schemas.openxmlformats.org/officeDocument/2006/relationships/slide" Target="/ppt/slides/slide4.xml" Id="Rcfd3ab562170412c" /><Relationship Type="http://schemas.openxmlformats.org/officeDocument/2006/relationships/slide" Target="/ppt/slides/slide5.xml" Id="R4c341141ff4f43a0" /><Relationship Type="http://schemas.openxmlformats.org/officeDocument/2006/relationships/slide" Target="/ppt/slides/slide6.xml" Id="R552600d52f18496f" /><Relationship Type="http://schemas.openxmlformats.org/officeDocument/2006/relationships/slide" Target="/ppt/slides/slide7.xml" Id="R55de73c4878442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58404d863240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07068d2544645" /><Relationship Type="http://schemas.openxmlformats.org/officeDocument/2006/relationships/theme" Target="/ppt/slideMasters/theme/theme1.xml" Id="R46ed7c21e83541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a07068d25446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9f92a749b41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3a83f22bb4a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736ff24f744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580e8eec847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457e26d5847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2d221a52e4c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9bbba9db449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LYSVERKET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LYSVERKET INVEST AS ble etablert [år] og holder til i Mesnali.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5 874 529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5 984 535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FJELDSTAD GEIR OLE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Nordmessenvegen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2610 Mesnali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ffff@formue.no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896 234 412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