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c5a20fb86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995a1a5b84cac"/>
  </p:sldMasterIdLst>
  <p:sldIdLst>
    <p:sldId xmlns:r="http://schemas.openxmlformats.org/officeDocument/2006/relationships" id="256" r:id="R768516c6d9af4563"/>
    <p:sldId xmlns:r="http://schemas.openxmlformats.org/officeDocument/2006/relationships" id="257" r:id="R26623b4c91504d1e"/>
    <p:sldId xmlns:r="http://schemas.openxmlformats.org/officeDocument/2006/relationships" id="258" r:id="Recab0f29c9c24e1d"/>
    <p:sldId xmlns:r="http://schemas.openxmlformats.org/officeDocument/2006/relationships" id="259" r:id="Ra0348e59ca544212"/>
    <p:sldId xmlns:r="http://schemas.openxmlformats.org/officeDocument/2006/relationships" id="260" r:id="R62e32493dfbf40ed"/>
    <p:sldId xmlns:r="http://schemas.openxmlformats.org/officeDocument/2006/relationships" id="261" r:id="Ra06320374c404572"/>
    <p:sldId xmlns:r="http://schemas.openxmlformats.org/officeDocument/2006/relationships" id="262" r:id="R63c5f1dfacd5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995a1a5b84cac" /><Relationship Type="http://schemas.openxmlformats.org/officeDocument/2006/relationships/slide" Target="/ppt/slides/slide1.xml" Id="R768516c6d9af4563" /><Relationship Type="http://schemas.openxmlformats.org/officeDocument/2006/relationships/slide" Target="/ppt/slides/slide2.xml" Id="R26623b4c91504d1e" /><Relationship Type="http://schemas.openxmlformats.org/officeDocument/2006/relationships/slide" Target="/ppt/slides/slide3.xml" Id="Recab0f29c9c24e1d" /><Relationship Type="http://schemas.openxmlformats.org/officeDocument/2006/relationships/slide" Target="/ppt/slides/slide4.xml" Id="Ra0348e59ca544212" /><Relationship Type="http://schemas.openxmlformats.org/officeDocument/2006/relationships/slide" Target="/ppt/slides/slide5.xml" Id="R62e32493dfbf40ed" /><Relationship Type="http://schemas.openxmlformats.org/officeDocument/2006/relationships/slide" Target="/ppt/slides/slide6.xml" Id="Ra06320374c404572" /><Relationship Type="http://schemas.openxmlformats.org/officeDocument/2006/relationships/slide" Target="/ppt/slides/slide7.xml" Id="R63c5f1dfacd5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9219a938f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699a7b21b4060" /><Relationship Type="http://schemas.openxmlformats.org/officeDocument/2006/relationships/theme" Target="/ppt/slideMasters/theme/theme1.xml" Id="R49b429bef381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699a7b21b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26075475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7c9234ee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c1d2e319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9b6907f46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5e92d35b7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a61bbc514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dd8f7c4e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