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cdbf2f92e84b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57912b9a2442c1"/>
  </p:sldMasterIdLst>
  <p:sldIdLst>
    <p:sldId xmlns:r="http://schemas.openxmlformats.org/officeDocument/2006/relationships" id="256" r:id="Rd7d2d33125e24e31"/>
    <p:sldId xmlns:r="http://schemas.openxmlformats.org/officeDocument/2006/relationships" id="257" r:id="R9460a428459141f2"/>
    <p:sldId xmlns:r="http://schemas.openxmlformats.org/officeDocument/2006/relationships" id="258" r:id="R9ceedfeb354c4360"/>
    <p:sldId xmlns:r="http://schemas.openxmlformats.org/officeDocument/2006/relationships" id="259" r:id="R731927b317f04689"/>
    <p:sldId xmlns:r="http://schemas.openxmlformats.org/officeDocument/2006/relationships" id="260" r:id="R8e00e55600ab4c07"/>
    <p:sldId xmlns:r="http://schemas.openxmlformats.org/officeDocument/2006/relationships" id="261" r:id="R3d6110863893433a"/>
    <p:sldId xmlns:r="http://schemas.openxmlformats.org/officeDocument/2006/relationships" id="262" r:id="Rab6cd089dcad44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7912b9a2442c1" /><Relationship Type="http://schemas.openxmlformats.org/officeDocument/2006/relationships/slide" Target="/ppt/slides/slide1.xml" Id="Rd7d2d33125e24e31" /><Relationship Type="http://schemas.openxmlformats.org/officeDocument/2006/relationships/slide" Target="/ppt/slides/slide2.xml" Id="R9460a428459141f2" /><Relationship Type="http://schemas.openxmlformats.org/officeDocument/2006/relationships/slide" Target="/ppt/slides/slide3.xml" Id="R9ceedfeb354c4360" /><Relationship Type="http://schemas.openxmlformats.org/officeDocument/2006/relationships/slide" Target="/ppt/slides/slide4.xml" Id="R731927b317f04689" /><Relationship Type="http://schemas.openxmlformats.org/officeDocument/2006/relationships/slide" Target="/ppt/slides/slide5.xml" Id="R8e00e55600ab4c07" /><Relationship Type="http://schemas.openxmlformats.org/officeDocument/2006/relationships/slide" Target="/ppt/slides/slide6.xml" Id="R3d6110863893433a" /><Relationship Type="http://schemas.openxmlformats.org/officeDocument/2006/relationships/slide" Target="/ppt/slides/slide7.xml" Id="Rab6cd089dcad44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ae4d2565247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33be278f34826" /><Relationship Type="http://schemas.openxmlformats.org/officeDocument/2006/relationships/theme" Target="/ppt/slideMasters/theme/theme1.xml" Id="Re49ab7e169a94c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d33be278f348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69374e89a4f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5efaa928a4e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311bae8bf43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171818c134e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239972d0a40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31df90c5440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e5b11dcfb42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DATAPLAN ALPHA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ALPHA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60 957 511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8 542 140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7 009 623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27 696 354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896 861 042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